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0" r:id="rId5"/>
    <p:sldMasterId id="2147483677" r:id="rId6"/>
  </p:sldMasterIdLst>
  <p:notesMasterIdLst>
    <p:notesMasterId r:id="rId19"/>
  </p:notesMasterIdLst>
  <p:sldIdLst>
    <p:sldId id="264" r:id="rId7"/>
    <p:sldId id="712" r:id="rId8"/>
    <p:sldId id="724" r:id="rId9"/>
    <p:sldId id="725" r:id="rId10"/>
    <p:sldId id="726" r:id="rId11"/>
    <p:sldId id="727" r:id="rId12"/>
    <p:sldId id="731" r:id="rId13"/>
    <p:sldId id="728" r:id="rId14"/>
    <p:sldId id="733" r:id="rId15"/>
    <p:sldId id="732" r:id="rId16"/>
    <p:sldId id="705" r:id="rId17"/>
    <p:sldId id="706"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박인택/선행솔루션팀(SR)/상무/삼성전자" initials="박"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EC18"/>
    <a:srgbClr val="FF0000"/>
    <a:srgbClr val="C1EFF1"/>
    <a:srgbClr val="0000FF"/>
    <a:srgbClr val="9900FF"/>
    <a:srgbClr val="D6FAEA"/>
    <a:srgbClr val="FFFFCC"/>
    <a:srgbClr val="0066FF"/>
    <a:srgbClr val="2D82FF"/>
    <a:srgbClr val="CAFD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2" autoAdjust="0"/>
    <p:restoredTop sz="97457" autoAdjust="0"/>
  </p:normalViewPr>
  <p:slideViewPr>
    <p:cSldViewPr snapToGrid="0">
      <p:cViewPr varScale="1">
        <p:scale>
          <a:sx n="88" d="100"/>
          <a:sy n="88" d="100"/>
        </p:scale>
        <p:origin x="552" y="62"/>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28B40-6068-43C9-B184-C9122C6481DF}" type="datetimeFigureOut">
              <a:rPr lang="ko-KR" altLang="en-US" smtClean="0"/>
              <a:t>2022-11-28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A5A5B-2315-4935-BAB2-AFBF98177FFB}" type="slidenum">
              <a:rPr lang="ko-KR" altLang="en-US" smtClean="0"/>
              <a:t>‹#›</a:t>
            </a:fld>
            <a:endParaRPr lang="ko-KR" altLang="en-US"/>
          </a:p>
        </p:txBody>
      </p:sp>
    </p:spTree>
    <p:extLst>
      <p:ext uri="{BB962C8B-B14F-4D97-AF65-F5344CB8AC3E}">
        <p14:creationId xmlns:p14="http://schemas.microsoft.com/office/powerpoint/2010/main" val="12793599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기본 바탕 1">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520C3360-53F5-4B1C-BEEC-4171BBDEA1F3}"/>
              </a:ext>
            </a:extLst>
          </p:cNvPr>
          <p:cNvPicPr>
            <a:picLocks noChangeAspect="1"/>
          </p:cNvPicPr>
          <p:nvPr userDrawn="1"/>
        </p:nvPicPr>
        <p:blipFill>
          <a:blip r:embed="rId2" cstate="screen">
            <a:extLst>
              <a:ext uri="{28A0092B-C50C-407E-A947-70E740481C1C}">
                <a14:useLocalDpi xmlns:a14="http://schemas.microsoft.com/office/drawing/2010/main"/>
              </a:ext>
            </a:extLst>
          </a:blip>
          <a:srcRect l="3" r="3"/>
          <a:stretch>
            <a:fillRect/>
          </a:stretch>
        </p:blipFill>
        <p:spPr>
          <a:xfrm>
            <a:off x="5962012" y="-10408"/>
            <a:ext cx="6236145" cy="6874196"/>
          </a:xfrm>
          <a:custGeom>
            <a:avLst/>
            <a:gdLst>
              <a:gd name="connsiteX0" fmla="*/ 600833 w 6236145"/>
              <a:gd name="connsiteY0" fmla="*/ 5577552 h 6874196"/>
              <a:gd name="connsiteX1" fmla="*/ 660573 w 6236145"/>
              <a:gd name="connsiteY1" fmla="*/ 5614207 h 6874196"/>
              <a:gd name="connsiteX2" fmla="*/ 624782 w 6236145"/>
              <a:gd name="connsiteY2" fmla="*/ 5689612 h 6874196"/>
              <a:gd name="connsiteX3" fmla="*/ 599517 w 6236145"/>
              <a:gd name="connsiteY3" fmla="*/ 5691706 h 6874196"/>
              <a:gd name="connsiteX4" fmla="*/ 530040 w 6236145"/>
              <a:gd name="connsiteY4" fmla="*/ 5645626 h 6874196"/>
              <a:gd name="connsiteX5" fmla="*/ 536356 w 6236145"/>
              <a:gd name="connsiteY5" fmla="*/ 5603734 h 6874196"/>
              <a:gd name="connsiteX6" fmla="*/ 600833 w 6236145"/>
              <a:gd name="connsiteY6" fmla="*/ 5577552 h 6874196"/>
              <a:gd name="connsiteX7" fmla="*/ 982805 w 6236145"/>
              <a:gd name="connsiteY7" fmla="*/ 5347170 h 6874196"/>
              <a:gd name="connsiteX8" fmla="*/ 1003873 w 6236145"/>
              <a:gd name="connsiteY8" fmla="*/ 5379063 h 6874196"/>
              <a:gd name="connsiteX9" fmla="*/ 932239 w 6236145"/>
              <a:gd name="connsiteY9" fmla="*/ 5440722 h 6874196"/>
              <a:gd name="connsiteX10" fmla="*/ 892209 w 6236145"/>
              <a:gd name="connsiteY10" fmla="*/ 5408829 h 6874196"/>
              <a:gd name="connsiteX11" fmla="*/ 909064 w 6236145"/>
              <a:gd name="connsiteY11" fmla="*/ 5359927 h 6874196"/>
              <a:gd name="connsiteX12" fmla="*/ 982805 w 6236145"/>
              <a:gd name="connsiteY12" fmla="*/ 5347170 h 6874196"/>
              <a:gd name="connsiteX13" fmla="*/ 1346962 w 6236145"/>
              <a:gd name="connsiteY13" fmla="*/ 5073367 h 6874196"/>
              <a:gd name="connsiteX14" fmla="*/ 1376458 w 6236145"/>
              <a:gd name="connsiteY14" fmla="*/ 5117475 h 6874196"/>
              <a:gd name="connsiteX15" fmla="*/ 1353283 w 6236145"/>
              <a:gd name="connsiteY15" fmla="*/ 5142679 h 6874196"/>
              <a:gd name="connsiteX16" fmla="*/ 1319572 w 6236145"/>
              <a:gd name="connsiteY16" fmla="*/ 5102772 h 6874196"/>
              <a:gd name="connsiteX17" fmla="*/ 1346962 w 6236145"/>
              <a:gd name="connsiteY17" fmla="*/ 5073367 h 6874196"/>
              <a:gd name="connsiteX18" fmla="*/ 1185895 w 6236145"/>
              <a:gd name="connsiteY18" fmla="*/ 4642988 h 6874196"/>
              <a:gd name="connsiteX19" fmla="*/ 1215226 w 6236145"/>
              <a:gd name="connsiteY19" fmla="*/ 4652515 h 6874196"/>
              <a:gd name="connsiteX20" fmla="*/ 1232081 w 6236145"/>
              <a:gd name="connsiteY20" fmla="*/ 4680035 h 6874196"/>
              <a:gd name="connsiteX21" fmla="*/ 1213119 w 6236145"/>
              <a:gd name="connsiteY21" fmla="*/ 4728725 h 6874196"/>
              <a:gd name="connsiteX22" fmla="*/ 1177302 w 6236145"/>
              <a:gd name="connsiteY22" fmla="*/ 4713907 h 6874196"/>
              <a:gd name="connsiteX23" fmla="*/ 1175196 w 6236145"/>
              <a:gd name="connsiteY23" fmla="*/ 4648281 h 6874196"/>
              <a:gd name="connsiteX24" fmla="*/ 1185895 w 6236145"/>
              <a:gd name="connsiteY24" fmla="*/ 4642988 h 6874196"/>
              <a:gd name="connsiteX25" fmla="*/ 1276387 w 6236145"/>
              <a:gd name="connsiteY25" fmla="*/ 4137247 h 6874196"/>
              <a:gd name="connsiteX26" fmla="*/ 1308141 w 6236145"/>
              <a:gd name="connsiteY26" fmla="*/ 4168564 h 6874196"/>
              <a:gd name="connsiteX27" fmla="*/ 1272153 w 6236145"/>
              <a:gd name="connsiteY27" fmla="*/ 4197793 h 6874196"/>
              <a:gd name="connsiteX28" fmla="*/ 1240398 w 6236145"/>
              <a:gd name="connsiteY28" fmla="*/ 4166476 h 6874196"/>
              <a:gd name="connsiteX29" fmla="*/ 1276387 w 6236145"/>
              <a:gd name="connsiteY29" fmla="*/ 4137247 h 6874196"/>
              <a:gd name="connsiteX30" fmla="*/ 1098848 w 6236145"/>
              <a:gd name="connsiteY30" fmla="*/ 4131037 h 6874196"/>
              <a:gd name="connsiteX31" fmla="*/ 1141043 w 6236145"/>
              <a:gd name="connsiteY31" fmla="*/ 4162506 h 6874196"/>
              <a:gd name="connsiteX32" fmla="*/ 1098848 w 6236145"/>
              <a:gd name="connsiteY32" fmla="*/ 4208659 h 6874196"/>
              <a:gd name="connsiteX33" fmla="*/ 1058763 w 6236145"/>
              <a:gd name="connsiteY33" fmla="*/ 4162506 h 6874196"/>
              <a:gd name="connsiteX34" fmla="*/ 1098848 w 6236145"/>
              <a:gd name="connsiteY34" fmla="*/ 4131037 h 6874196"/>
              <a:gd name="connsiteX35" fmla="*/ 1382991 w 6236145"/>
              <a:gd name="connsiteY35" fmla="*/ 4073596 h 6874196"/>
              <a:gd name="connsiteX36" fmla="*/ 1416814 w 6236145"/>
              <a:gd name="connsiteY36" fmla="*/ 4120010 h 6874196"/>
              <a:gd name="connsiteX37" fmla="*/ 1380877 w 6236145"/>
              <a:gd name="connsiteY37" fmla="*/ 4155876 h 6874196"/>
              <a:gd name="connsiteX38" fmla="*/ 1321686 w 6236145"/>
              <a:gd name="connsiteY38" fmla="*/ 4090474 h 6874196"/>
              <a:gd name="connsiteX39" fmla="*/ 1382991 w 6236145"/>
              <a:gd name="connsiteY39" fmla="*/ 4073596 h 6874196"/>
              <a:gd name="connsiteX40" fmla="*/ 1484416 w 6236145"/>
              <a:gd name="connsiteY40" fmla="*/ 3966081 h 6874196"/>
              <a:gd name="connsiteX41" fmla="*/ 1505326 w 6236145"/>
              <a:gd name="connsiteY41" fmla="*/ 3991642 h 6874196"/>
              <a:gd name="connsiteX42" fmla="*/ 1436322 w 6236145"/>
              <a:gd name="connsiteY42" fmla="*/ 4051285 h 6874196"/>
              <a:gd name="connsiteX43" fmla="*/ 1419594 w 6236145"/>
              <a:gd name="connsiteY43" fmla="*/ 4006553 h 6874196"/>
              <a:gd name="connsiteX44" fmla="*/ 1484416 w 6236145"/>
              <a:gd name="connsiteY44" fmla="*/ 3966081 h 6874196"/>
              <a:gd name="connsiteX45" fmla="*/ 930979 w 6236145"/>
              <a:gd name="connsiteY45" fmla="*/ 3928515 h 6874196"/>
              <a:gd name="connsiteX46" fmla="*/ 981468 w 6236145"/>
              <a:gd name="connsiteY46" fmla="*/ 3951801 h 6874196"/>
              <a:gd name="connsiteX47" fmla="*/ 994090 w 6236145"/>
              <a:gd name="connsiteY47" fmla="*/ 3945450 h 6874196"/>
              <a:gd name="connsiteX48" fmla="*/ 1095066 w 6236145"/>
              <a:gd name="connsiteY48" fmla="*/ 3945450 h 6874196"/>
              <a:gd name="connsiteX49" fmla="*/ 1111895 w 6236145"/>
              <a:gd name="connsiteY49" fmla="*/ 3966620 h 6874196"/>
              <a:gd name="connsiteX50" fmla="*/ 1061407 w 6236145"/>
              <a:gd name="connsiteY50" fmla="*/ 4051298 h 6874196"/>
              <a:gd name="connsiteX51" fmla="*/ 981468 w 6236145"/>
              <a:gd name="connsiteY51" fmla="*/ 4011076 h 6874196"/>
              <a:gd name="connsiteX52" fmla="*/ 964638 w 6236145"/>
              <a:gd name="connsiteY52" fmla="*/ 3989906 h 6874196"/>
              <a:gd name="connsiteX53" fmla="*/ 888906 w 6236145"/>
              <a:gd name="connsiteY53" fmla="*/ 4019544 h 6874196"/>
              <a:gd name="connsiteX54" fmla="*/ 832107 w 6236145"/>
              <a:gd name="connsiteY54" fmla="*/ 3975088 h 6874196"/>
              <a:gd name="connsiteX55" fmla="*/ 930979 w 6236145"/>
              <a:gd name="connsiteY55" fmla="*/ 3928515 h 6874196"/>
              <a:gd name="connsiteX56" fmla="*/ 726274 w 6236145"/>
              <a:gd name="connsiteY56" fmla="*/ 3890953 h 6874196"/>
              <a:gd name="connsiteX57" fmla="*/ 773114 w 6236145"/>
              <a:gd name="connsiteY57" fmla="*/ 3939156 h 6874196"/>
              <a:gd name="connsiteX58" fmla="*/ 736920 w 6236145"/>
              <a:gd name="connsiteY58" fmla="*/ 3972689 h 6874196"/>
              <a:gd name="connsiteX59" fmla="*/ 698597 w 6236145"/>
              <a:gd name="connsiteY59" fmla="*/ 3924486 h 6874196"/>
              <a:gd name="connsiteX60" fmla="*/ 726274 w 6236145"/>
              <a:gd name="connsiteY60" fmla="*/ 3890953 h 6874196"/>
              <a:gd name="connsiteX61" fmla="*/ 1600730 w 6236145"/>
              <a:gd name="connsiteY61" fmla="*/ 3875213 h 6874196"/>
              <a:gd name="connsiteX62" fmla="*/ 1612318 w 6236145"/>
              <a:gd name="connsiteY62" fmla="*/ 3882344 h 6874196"/>
              <a:gd name="connsiteX63" fmla="*/ 1616531 w 6236145"/>
              <a:gd name="connsiteY63" fmla="*/ 3909814 h 6874196"/>
              <a:gd name="connsiteX64" fmla="*/ 1565966 w 6236145"/>
              <a:gd name="connsiteY64" fmla="*/ 3947849 h 6874196"/>
              <a:gd name="connsiteX65" fmla="*/ 1540684 w 6236145"/>
              <a:gd name="connsiteY65" fmla="*/ 3922492 h 6874196"/>
              <a:gd name="connsiteX66" fmla="*/ 1589142 w 6236145"/>
              <a:gd name="connsiteY66" fmla="*/ 3876005 h 6874196"/>
              <a:gd name="connsiteX67" fmla="*/ 1600730 w 6236145"/>
              <a:gd name="connsiteY67" fmla="*/ 3875213 h 6874196"/>
              <a:gd name="connsiteX68" fmla="*/ 1265279 w 6236145"/>
              <a:gd name="connsiteY68" fmla="*/ 3854703 h 6874196"/>
              <a:gd name="connsiteX69" fmla="*/ 1300943 w 6236145"/>
              <a:gd name="connsiteY69" fmla="*/ 3882540 h 6874196"/>
              <a:gd name="connsiteX70" fmla="*/ 1256888 w 6236145"/>
              <a:gd name="connsiteY70" fmla="*/ 3916801 h 6874196"/>
              <a:gd name="connsiteX71" fmla="*/ 1225419 w 6236145"/>
              <a:gd name="connsiteY71" fmla="*/ 3893247 h 6874196"/>
              <a:gd name="connsiteX72" fmla="*/ 1265279 w 6236145"/>
              <a:gd name="connsiteY72" fmla="*/ 3854703 h 6874196"/>
              <a:gd name="connsiteX73" fmla="*/ 1681291 w 6236145"/>
              <a:gd name="connsiteY73" fmla="*/ 3837183 h 6874196"/>
              <a:gd name="connsiteX74" fmla="*/ 1635258 w 6236145"/>
              <a:gd name="connsiteY74" fmla="*/ 3862466 h 6874196"/>
              <a:gd name="connsiteX75" fmla="*/ 1633165 w 6236145"/>
              <a:gd name="connsiteY75" fmla="*/ 3854038 h 6874196"/>
              <a:gd name="connsiteX76" fmla="*/ 1681291 w 6236145"/>
              <a:gd name="connsiteY76" fmla="*/ 3837183 h 6874196"/>
              <a:gd name="connsiteX77" fmla="*/ 1602251 w 6236145"/>
              <a:gd name="connsiteY77" fmla="*/ 3452187 h 6874196"/>
              <a:gd name="connsiteX78" fmla="*/ 1637822 w 6236145"/>
              <a:gd name="connsiteY78" fmla="*/ 3500747 h 6874196"/>
              <a:gd name="connsiteX79" fmla="*/ 1583420 w 6236145"/>
              <a:gd name="connsiteY79" fmla="*/ 3549307 h 6874196"/>
              <a:gd name="connsiteX80" fmla="*/ 1556218 w 6236145"/>
              <a:gd name="connsiteY80" fmla="*/ 3475411 h 6874196"/>
              <a:gd name="connsiteX81" fmla="*/ 1602251 w 6236145"/>
              <a:gd name="connsiteY81" fmla="*/ 3452187 h 6874196"/>
              <a:gd name="connsiteX82" fmla="*/ 412425 w 6236145"/>
              <a:gd name="connsiteY82" fmla="*/ 3446411 h 6874196"/>
              <a:gd name="connsiteX83" fmla="*/ 456417 w 6236145"/>
              <a:gd name="connsiteY83" fmla="*/ 3555485 h 6874196"/>
              <a:gd name="connsiteX84" fmla="*/ 391476 w 6236145"/>
              <a:gd name="connsiteY84" fmla="*/ 3612119 h 6874196"/>
              <a:gd name="connsiteX85" fmla="*/ 410330 w 6236145"/>
              <a:gd name="connsiteY85" fmla="*/ 3683437 h 6874196"/>
              <a:gd name="connsiteX86" fmla="*/ 374717 w 6236145"/>
              <a:gd name="connsiteY86" fmla="*/ 3714900 h 6874196"/>
              <a:gd name="connsiteX87" fmla="*/ 303492 w 6236145"/>
              <a:gd name="connsiteY87" fmla="*/ 3683437 h 6874196"/>
              <a:gd name="connsiteX88" fmla="*/ 288828 w 6236145"/>
              <a:gd name="connsiteY88" fmla="*/ 3620510 h 6874196"/>
              <a:gd name="connsiteX89" fmla="*/ 313967 w 6236145"/>
              <a:gd name="connsiteY89" fmla="*/ 3561778 h 6874196"/>
              <a:gd name="connsiteX90" fmla="*/ 305587 w 6236145"/>
              <a:gd name="connsiteY90" fmla="*/ 3511436 h 6874196"/>
              <a:gd name="connsiteX91" fmla="*/ 339105 w 6236145"/>
              <a:gd name="connsiteY91" fmla="*/ 3465289 h 6874196"/>
              <a:gd name="connsiteX92" fmla="*/ 412425 w 6236145"/>
              <a:gd name="connsiteY92" fmla="*/ 3446411 h 6874196"/>
              <a:gd name="connsiteX93" fmla="*/ 753405 w 6236145"/>
              <a:gd name="connsiteY93" fmla="*/ 3377675 h 6874196"/>
              <a:gd name="connsiteX94" fmla="*/ 781109 w 6236145"/>
              <a:gd name="connsiteY94" fmla="*/ 3379281 h 6874196"/>
              <a:gd name="connsiteX95" fmla="*/ 814642 w 6236145"/>
              <a:gd name="connsiteY95" fmla="*/ 3398166 h 6874196"/>
              <a:gd name="connsiteX96" fmla="*/ 887995 w 6236145"/>
              <a:gd name="connsiteY96" fmla="*/ 3469510 h 6874196"/>
              <a:gd name="connsiteX97" fmla="*/ 852366 w 6236145"/>
              <a:gd name="connsiteY97" fmla="*/ 3530362 h 6874196"/>
              <a:gd name="connsiteX98" fmla="*/ 772726 w 6236145"/>
              <a:gd name="connsiteY98" fmla="*/ 3547149 h 6874196"/>
              <a:gd name="connsiteX99" fmla="*/ 724522 w 6236145"/>
              <a:gd name="connsiteY99" fmla="*/ 3530362 h 6874196"/>
              <a:gd name="connsiteX100" fmla="*/ 701469 w 6236145"/>
              <a:gd name="connsiteY100" fmla="*/ 3511477 h 6874196"/>
              <a:gd name="connsiteX101" fmla="*/ 686798 w 6236145"/>
              <a:gd name="connsiteY101" fmla="*/ 3427543 h 6874196"/>
              <a:gd name="connsiteX102" fmla="*/ 753405 w 6236145"/>
              <a:gd name="connsiteY102" fmla="*/ 3377675 h 6874196"/>
              <a:gd name="connsiteX103" fmla="*/ 1204284 w 6236145"/>
              <a:gd name="connsiteY103" fmla="*/ 3277748 h 6874196"/>
              <a:gd name="connsiteX104" fmla="*/ 1238274 w 6236145"/>
              <a:gd name="connsiteY104" fmla="*/ 3330358 h 6874196"/>
              <a:gd name="connsiteX105" fmla="*/ 1217030 w 6236145"/>
              <a:gd name="connsiteY105" fmla="*/ 3364029 h 6874196"/>
              <a:gd name="connsiteX106" fmla="*/ 1178791 w 6236145"/>
              <a:gd name="connsiteY106" fmla="*/ 3351403 h 6874196"/>
              <a:gd name="connsiteX107" fmla="*/ 1172418 w 6236145"/>
              <a:gd name="connsiteY107" fmla="*/ 3290374 h 6874196"/>
              <a:gd name="connsiteX108" fmla="*/ 1204284 w 6236145"/>
              <a:gd name="connsiteY108" fmla="*/ 3277748 h 6874196"/>
              <a:gd name="connsiteX109" fmla="*/ 385864 w 6236145"/>
              <a:gd name="connsiteY109" fmla="*/ 3013831 h 6874196"/>
              <a:gd name="connsiteX110" fmla="*/ 480723 w 6236145"/>
              <a:gd name="connsiteY110" fmla="*/ 3036941 h 6874196"/>
              <a:gd name="connsiteX111" fmla="*/ 514451 w 6236145"/>
              <a:gd name="connsiteY111" fmla="*/ 3053748 h 6874196"/>
              <a:gd name="connsiteX112" fmla="*/ 562934 w 6236145"/>
              <a:gd name="connsiteY112" fmla="*/ 3087363 h 6874196"/>
              <a:gd name="connsiteX113" fmla="*/ 609309 w 6236145"/>
              <a:gd name="connsiteY113" fmla="*/ 3160894 h 6874196"/>
              <a:gd name="connsiteX114" fmla="*/ 626173 w 6236145"/>
              <a:gd name="connsiteY114" fmla="*/ 3181903 h 6874196"/>
              <a:gd name="connsiteX115" fmla="*/ 653577 w 6236145"/>
              <a:gd name="connsiteY115" fmla="*/ 3198710 h 6874196"/>
              <a:gd name="connsiteX116" fmla="*/ 647253 w 6236145"/>
              <a:gd name="connsiteY116" fmla="*/ 3240728 h 6874196"/>
              <a:gd name="connsiteX117" fmla="*/ 579798 w 6236145"/>
              <a:gd name="connsiteY117" fmla="*/ 3297452 h 6874196"/>
              <a:gd name="connsiteX118" fmla="*/ 558718 w 6236145"/>
              <a:gd name="connsiteY118" fmla="*/ 3293251 h 6874196"/>
              <a:gd name="connsiteX119" fmla="*/ 514451 w 6236145"/>
              <a:gd name="connsiteY119" fmla="*/ 3322663 h 6874196"/>
              <a:gd name="connsiteX120" fmla="*/ 472291 w 6236145"/>
              <a:gd name="connsiteY120" fmla="*/ 3362580 h 6874196"/>
              <a:gd name="connsiteX121" fmla="*/ 402728 w 6236145"/>
              <a:gd name="connsiteY121" fmla="*/ 3347874 h 6874196"/>
              <a:gd name="connsiteX122" fmla="*/ 383757 w 6236145"/>
              <a:gd name="connsiteY122" fmla="*/ 3341571 h 6874196"/>
              <a:gd name="connsiteX123" fmla="*/ 314193 w 6236145"/>
              <a:gd name="connsiteY123" fmla="*/ 3282746 h 6874196"/>
              <a:gd name="connsiteX124" fmla="*/ 272034 w 6236145"/>
              <a:gd name="connsiteY124" fmla="*/ 3257535 h 6874196"/>
              <a:gd name="connsiteX125" fmla="*/ 240415 w 6236145"/>
              <a:gd name="connsiteY125" fmla="*/ 3263839 h 6874196"/>
              <a:gd name="connsiteX126" fmla="*/ 223551 w 6236145"/>
              <a:gd name="connsiteY126" fmla="*/ 3261737 h 6874196"/>
              <a:gd name="connsiteX127" fmla="*/ 236199 w 6236145"/>
              <a:gd name="connsiteY127" fmla="*/ 3244930 h 6874196"/>
              <a:gd name="connsiteX128" fmla="*/ 278358 w 6236145"/>
              <a:gd name="connsiteY128" fmla="*/ 3167197 h 6874196"/>
              <a:gd name="connsiteX129" fmla="*/ 284682 w 6236145"/>
              <a:gd name="connsiteY129" fmla="*/ 3131481 h 6874196"/>
              <a:gd name="connsiteX130" fmla="*/ 299438 w 6236145"/>
              <a:gd name="connsiteY130" fmla="*/ 3078959 h 6874196"/>
              <a:gd name="connsiteX131" fmla="*/ 303654 w 6236145"/>
              <a:gd name="connsiteY131" fmla="*/ 3068455 h 6874196"/>
              <a:gd name="connsiteX132" fmla="*/ 385864 w 6236145"/>
              <a:gd name="connsiteY132" fmla="*/ 3013831 h 6874196"/>
              <a:gd name="connsiteX133" fmla="*/ 1299061 w 6236145"/>
              <a:gd name="connsiteY133" fmla="*/ 2767540 h 6874196"/>
              <a:gd name="connsiteX134" fmla="*/ 1338599 w 6236145"/>
              <a:gd name="connsiteY134" fmla="*/ 2784343 h 6874196"/>
              <a:gd name="connsiteX135" fmla="*/ 1361489 w 6236145"/>
              <a:gd name="connsiteY135" fmla="*/ 2862056 h 6874196"/>
              <a:gd name="connsiteX136" fmla="*/ 1359408 w 6236145"/>
              <a:gd name="connsiteY136" fmla="*/ 2883059 h 6874196"/>
              <a:gd name="connsiteX137" fmla="*/ 1317790 w 6236145"/>
              <a:gd name="connsiteY137" fmla="*/ 2897762 h 6874196"/>
              <a:gd name="connsiteX138" fmla="*/ 1269928 w 6236145"/>
              <a:gd name="connsiteY138" fmla="*/ 2801146 h 6874196"/>
              <a:gd name="connsiteX139" fmla="*/ 1299061 w 6236145"/>
              <a:gd name="connsiteY139" fmla="*/ 2767540 h 6874196"/>
              <a:gd name="connsiteX140" fmla="*/ 42261 w 6236145"/>
              <a:gd name="connsiteY140" fmla="*/ 2685717 h 6874196"/>
              <a:gd name="connsiteX141" fmla="*/ 76070 w 6236145"/>
              <a:gd name="connsiteY141" fmla="*/ 2723822 h 6874196"/>
              <a:gd name="connsiteX142" fmla="*/ 42261 w 6236145"/>
              <a:gd name="connsiteY142" fmla="*/ 2755577 h 6874196"/>
              <a:gd name="connsiteX143" fmla="*/ 0 w 6236145"/>
              <a:gd name="connsiteY143" fmla="*/ 2721705 h 6874196"/>
              <a:gd name="connsiteX144" fmla="*/ 42261 w 6236145"/>
              <a:gd name="connsiteY144" fmla="*/ 2685717 h 6874196"/>
              <a:gd name="connsiteX145" fmla="*/ 648402 w 6236145"/>
              <a:gd name="connsiteY145" fmla="*/ 2410171 h 6874196"/>
              <a:gd name="connsiteX146" fmla="*/ 655244 w 6236145"/>
              <a:gd name="connsiteY146" fmla="*/ 2413582 h 6874196"/>
              <a:gd name="connsiteX147" fmla="*/ 726824 w 6236145"/>
              <a:gd name="connsiteY147" fmla="*/ 2445071 h 6874196"/>
              <a:gd name="connsiteX148" fmla="*/ 792088 w 6236145"/>
              <a:gd name="connsiteY148" fmla="*/ 2453467 h 6874196"/>
              <a:gd name="connsiteX149" fmla="*/ 840510 w 6236145"/>
              <a:gd name="connsiteY149" fmla="*/ 2476557 h 6874196"/>
              <a:gd name="connsiteX150" fmla="*/ 876300 w 6236145"/>
              <a:gd name="connsiteY150" fmla="*/ 2501748 h 6874196"/>
              <a:gd name="connsiteX151" fmla="*/ 899459 w 6236145"/>
              <a:gd name="connsiteY151" fmla="*/ 2508046 h 6874196"/>
              <a:gd name="connsiteX152" fmla="*/ 924722 w 6236145"/>
              <a:gd name="connsiteY152" fmla="*/ 2587815 h 6874196"/>
              <a:gd name="connsiteX153" fmla="*/ 933143 w 6236145"/>
              <a:gd name="connsiteY153" fmla="*/ 2646590 h 6874196"/>
              <a:gd name="connsiteX154" fmla="*/ 954197 w 6236145"/>
              <a:gd name="connsiteY154" fmla="*/ 2667582 h 6874196"/>
              <a:gd name="connsiteX155" fmla="*/ 956302 w 6236145"/>
              <a:gd name="connsiteY155" fmla="*/ 2673879 h 6874196"/>
              <a:gd name="connsiteX156" fmla="*/ 928933 w 6236145"/>
              <a:gd name="connsiteY156" fmla="*/ 2711664 h 6874196"/>
              <a:gd name="connsiteX157" fmla="*/ 916301 w 6236145"/>
              <a:gd name="connsiteY157" fmla="*/ 2747350 h 6874196"/>
              <a:gd name="connsiteX158" fmla="*/ 893143 w 6236145"/>
              <a:gd name="connsiteY158" fmla="*/ 2780937 h 6874196"/>
              <a:gd name="connsiteX159" fmla="*/ 827878 w 6236145"/>
              <a:gd name="connsiteY159" fmla="*/ 2801929 h 6874196"/>
              <a:gd name="connsiteX160" fmla="*/ 802615 w 6236145"/>
              <a:gd name="connsiteY160" fmla="*/ 2841813 h 6874196"/>
              <a:gd name="connsiteX161" fmla="*/ 804720 w 6236145"/>
              <a:gd name="connsiteY161" fmla="*/ 2858606 h 6874196"/>
              <a:gd name="connsiteX162" fmla="*/ 781562 w 6236145"/>
              <a:gd name="connsiteY162" fmla="*/ 2879598 h 6874196"/>
              <a:gd name="connsiteX163" fmla="*/ 716297 w 6236145"/>
              <a:gd name="connsiteY163" fmla="*/ 2867003 h 6874196"/>
              <a:gd name="connsiteX164" fmla="*/ 667875 w 6236145"/>
              <a:gd name="connsiteY164" fmla="*/ 2856507 h 6874196"/>
              <a:gd name="connsiteX165" fmla="*/ 653138 w 6236145"/>
              <a:gd name="connsiteY165" fmla="*/ 2858606 h 6874196"/>
              <a:gd name="connsiteX166" fmla="*/ 602611 w 6236145"/>
              <a:gd name="connsiteY166" fmla="*/ 2881697 h 6874196"/>
              <a:gd name="connsiteX167" fmla="*/ 571032 w 6236145"/>
              <a:gd name="connsiteY167" fmla="*/ 2887995 h 6874196"/>
              <a:gd name="connsiteX168" fmla="*/ 537347 w 6236145"/>
              <a:gd name="connsiteY168" fmla="*/ 2846011 h 6874196"/>
              <a:gd name="connsiteX169" fmla="*/ 520504 w 6236145"/>
              <a:gd name="connsiteY169" fmla="*/ 2801929 h 6874196"/>
              <a:gd name="connsiteX170" fmla="*/ 486819 w 6236145"/>
              <a:gd name="connsiteY170" fmla="*/ 2759946 h 6874196"/>
              <a:gd name="connsiteX171" fmla="*/ 463661 w 6236145"/>
              <a:gd name="connsiteY171" fmla="*/ 2696970 h 6874196"/>
              <a:gd name="connsiteX172" fmla="*/ 467872 w 6236145"/>
              <a:gd name="connsiteY172" fmla="*/ 2684375 h 6874196"/>
              <a:gd name="connsiteX173" fmla="*/ 446819 w 6236145"/>
              <a:gd name="connsiteY173" fmla="*/ 2663383 h 6874196"/>
              <a:gd name="connsiteX174" fmla="*/ 392081 w 6236145"/>
              <a:gd name="connsiteY174" fmla="*/ 2690672 h 6874196"/>
              <a:gd name="connsiteX175" fmla="*/ 337343 w 6236145"/>
              <a:gd name="connsiteY175" fmla="*/ 2688573 h 6874196"/>
              <a:gd name="connsiteX176" fmla="*/ 299448 w 6236145"/>
              <a:gd name="connsiteY176" fmla="*/ 2680176 h 6874196"/>
              <a:gd name="connsiteX177" fmla="*/ 217341 w 6236145"/>
              <a:gd name="connsiteY177" fmla="*/ 2600410 h 6874196"/>
              <a:gd name="connsiteX178" fmla="*/ 221551 w 6236145"/>
              <a:gd name="connsiteY178" fmla="*/ 2583616 h 6874196"/>
              <a:gd name="connsiteX179" fmla="*/ 318395 w 6236145"/>
              <a:gd name="connsiteY179" fmla="*/ 2558426 h 6874196"/>
              <a:gd name="connsiteX180" fmla="*/ 343659 w 6236145"/>
              <a:gd name="connsiteY180" fmla="*/ 2571021 h 6874196"/>
              <a:gd name="connsiteX181" fmla="*/ 368923 w 6236145"/>
              <a:gd name="connsiteY181" fmla="*/ 2575220 h 6874196"/>
              <a:gd name="connsiteX182" fmla="*/ 436292 w 6236145"/>
              <a:gd name="connsiteY182" fmla="*/ 2545830 h 6874196"/>
              <a:gd name="connsiteX183" fmla="*/ 503662 w 6236145"/>
              <a:gd name="connsiteY183" fmla="*/ 2478657 h 6874196"/>
              <a:gd name="connsiteX184" fmla="*/ 581558 w 6236145"/>
              <a:gd name="connsiteY184" fmla="*/ 2428277 h 6874196"/>
              <a:gd name="connsiteX185" fmla="*/ 638401 w 6236145"/>
              <a:gd name="connsiteY185" fmla="*/ 2411483 h 6874196"/>
              <a:gd name="connsiteX186" fmla="*/ 648402 w 6236145"/>
              <a:gd name="connsiteY186" fmla="*/ 2410171 h 6874196"/>
              <a:gd name="connsiteX187" fmla="*/ 1570168 w 6236145"/>
              <a:gd name="connsiteY187" fmla="*/ 1 h 6874196"/>
              <a:gd name="connsiteX188" fmla="*/ 6236145 w 6236145"/>
              <a:gd name="connsiteY188" fmla="*/ 1 h 6874196"/>
              <a:gd name="connsiteX189" fmla="*/ 6236145 w 6236145"/>
              <a:gd name="connsiteY189" fmla="*/ 6874196 h 6874196"/>
              <a:gd name="connsiteX190" fmla="*/ 1382856 w 6236145"/>
              <a:gd name="connsiteY190" fmla="*/ 6874196 h 6874196"/>
              <a:gd name="connsiteX191" fmla="*/ 1330240 w 6236145"/>
              <a:gd name="connsiteY191" fmla="*/ 6792336 h 6874196"/>
              <a:gd name="connsiteX192" fmla="*/ 1288147 w 6236145"/>
              <a:gd name="connsiteY192" fmla="*/ 6744059 h 6874196"/>
              <a:gd name="connsiteX193" fmla="*/ 1317612 w 6236145"/>
              <a:gd name="connsiteY193" fmla="*/ 6699980 h 6874196"/>
              <a:gd name="connsiteX194" fmla="*/ 1304984 w 6236145"/>
              <a:gd name="connsiteY194" fmla="*/ 6655901 h 6874196"/>
              <a:gd name="connsiteX195" fmla="*/ 1319717 w 6236145"/>
              <a:gd name="connsiteY195" fmla="*/ 6603426 h 6874196"/>
              <a:gd name="connsiteX196" fmla="*/ 1275519 w 6236145"/>
              <a:gd name="connsiteY196" fmla="*/ 6542556 h 6874196"/>
              <a:gd name="connsiteX197" fmla="*/ 1389170 w 6236145"/>
              <a:gd name="connsiteY197" fmla="*/ 6500576 h 6874196"/>
              <a:gd name="connsiteX198" fmla="*/ 1355495 w 6236145"/>
              <a:gd name="connsiteY198" fmla="*/ 6446002 h 6874196"/>
              <a:gd name="connsiteX199" fmla="*/ 1349181 w 6236145"/>
              <a:gd name="connsiteY199" fmla="*/ 6422913 h 6874196"/>
              <a:gd name="connsiteX200" fmla="*/ 1342868 w 6236145"/>
              <a:gd name="connsiteY200" fmla="*/ 6374636 h 6874196"/>
              <a:gd name="connsiteX201" fmla="*/ 1414425 w 6236145"/>
              <a:gd name="connsiteY201" fmla="*/ 6324260 h 6874196"/>
              <a:gd name="connsiteX202" fmla="*/ 1439681 w 6236145"/>
              <a:gd name="connsiteY202" fmla="*/ 6259192 h 6874196"/>
              <a:gd name="connsiteX203" fmla="*/ 1439681 w 6236145"/>
              <a:gd name="connsiteY203" fmla="*/ 6240301 h 6874196"/>
              <a:gd name="connsiteX204" fmla="*/ 1498611 w 6236145"/>
              <a:gd name="connsiteY204" fmla="*/ 6229806 h 6874196"/>
              <a:gd name="connsiteX205" fmla="*/ 1511238 w 6236145"/>
              <a:gd name="connsiteY205" fmla="*/ 6168935 h 6874196"/>
              <a:gd name="connsiteX206" fmla="*/ 1532285 w 6236145"/>
              <a:gd name="connsiteY206" fmla="*/ 6124856 h 6874196"/>
              <a:gd name="connsiteX207" fmla="*/ 1568064 w 6236145"/>
              <a:gd name="connsiteY207" fmla="*/ 6055590 h 6874196"/>
              <a:gd name="connsiteX208" fmla="*/ 1572273 w 6236145"/>
              <a:gd name="connsiteY208" fmla="*/ 6028303 h 6874196"/>
              <a:gd name="connsiteX209" fmla="*/ 1578587 w 6236145"/>
              <a:gd name="connsiteY209" fmla="*/ 5969531 h 6874196"/>
              <a:gd name="connsiteX210" fmla="*/ 1587005 w 6236145"/>
              <a:gd name="connsiteY210" fmla="*/ 5954838 h 6874196"/>
              <a:gd name="connsiteX211" fmla="*/ 1629098 w 6236145"/>
              <a:gd name="connsiteY211" fmla="*/ 5912858 h 6874196"/>
              <a:gd name="connsiteX212" fmla="*/ 1675400 w 6236145"/>
              <a:gd name="connsiteY212" fmla="*/ 5893967 h 6874196"/>
              <a:gd name="connsiteX213" fmla="*/ 1681714 w 6236145"/>
              <a:gd name="connsiteY213" fmla="*/ 5879274 h 6874196"/>
              <a:gd name="connsiteX214" fmla="*/ 1652249 w 6236145"/>
              <a:gd name="connsiteY214" fmla="*/ 5862482 h 6874196"/>
              <a:gd name="connsiteX215" fmla="*/ 1664877 w 6236145"/>
              <a:gd name="connsiteY215" fmla="*/ 5828899 h 6874196"/>
              <a:gd name="connsiteX216" fmla="*/ 1656458 w 6236145"/>
              <a:gd name="connsiteY216" fmla="*/ 5789018 h 6874196"/>
              <a:gd name="connsiteX217" fmla="*/ 1639621 w 6236145"/>
              <a:gd name="connsiteY217" fmla="*/ 5757533 h 6874196"/>
              <a:gd name="connsiteX218" fmla="*/ 1622784 w 6236145"/>
              <a:gd name="connsiteY218" fmla="*/ 5734444 h 6874196"/>
              <a:gd name="connsiteX219" fmla="*/ 1654354 w 6236145"/>
              <a:gd name="connsiteY219" fmla="*/ 5705058 h 6874196"/>
              <a:gd name="connsiteX220" fmla="*/ 1671191 w 6236145"/>
              <a:gd name="connsiteY220" fmla="*/ 5671474 h 6874196"/>
              <a:gd name="connsiteX221" fmla="*/ 1671191 w 6236145"/>
              <a:gd name="connsiteY221" fmla="*/ 5650484 h 6874196"/>
              <a:gd name="connsiteX222" fmla="*/ 1658563 w 6236145"/>
              <a:gd name="connsiteY222" fmla="*/ 5589613 h 6874196"/>
              <a:gd name="connsiteX223" fmla="*/ 1645935 w 6236145"/>
              <a:gd name="connsiteY223" fmla="*/ 5574921 h 6874196"/>
              <a:gd name="connsiteX224" fmla="*/ 1645935 w 6236145"/>
              <a:gd name="connsiteY224" fmla="*/ 5514050 h 6874196"/>
              <a:gd name="connsiteX225" fmla="*/ 1643830 w 6236145"/>
              <a:gd name="connsiteY225" fmla="*/ 5511951 h 6874196"/>
              <a:gd name="connsiteX226" fmla="*/ 1576482 w 6236145"/>
              <a:gd name="connsiteY226" fmla="*/ 5419595 h 6874196"/>
              <a:gd name="connsiteX227" fmla="*/ 1525971 w 6236145"/>
              <a:gd name="connsiteY227" fmla="*/ 5400704 h 6874196"/>
              <a:gd name="connsiteX228" fmla="*/ 1488087 w 6236145"/>
              <a:gd name="connsiteY228" fmla="*/ 5379714 h 6874196"/>
              <a:gd name="connsiteX229" fmla="*/ 1454413 w 6236145"/>
              <a:gd name="connsiteY229" fmla="*/ 5348229 h 6874196"/>
              <a:gd name="connsiteX230" fmla="*/ 1412321 w 6236145"/>
              <a:gd name="connsiteY230" fmla="*/ 5346130 h 6874196"/>
              <a:gd name="connsiteX231" fmla="*/ 1344972 w 6236145"/>
              <a:gd name="connsiteY231" fmla="*/ 5333537 h 6874196"/>
              <a:gd name="connsiteX232" fmla="*/ 1328135 w 6236145"/>
              <a:gd name="connsiteY232" fmla="*/ 5255874 h 6874196"/>
              <a:gd name="connsiteX233" fmla="*/ 1366019 w 6236145"/>
              <a:gd name="connsiteY233" fmla="*/ 5232785 h 6874196"/>
              <a:gd name="connsiteX234" fmla="*/ 1416530 w 6236145"/>
              <a:gd name="connsiteY234" fmla="*/ 5247478 h 6874196"/>
              <a:gd name="connsiteX235" fmla="*/ 1485983 w 6236145"/>
              <a:gd name="connsiteY235" fmla="*/ 5245379 h 6874196"/>
              <a:gd name="connsiteX236" fmla="*/ 1492297 w 6236145"/>
              <a:gd name="connsiteY236" fmla="*/ 5207597 h 6874196"/>
              <a:gd name="connsiteX237" fmla="*/ 1429158 w 6236145"/>
              <a:gd name="connsiteY237" fmla="*/ 5144627 h 6874196"/>
              <a:gd name="connsiteX238" fmla="*/ 1410216 w 6236145"/>
              <a:gd name="connsiteY238" fmla="*/ 5090054 h 6874196"/>
              <a:gd name="connsiteX239" fmla="*/ 1395483 w 6236145"/>
              <a:gd name="connsiteY239" fmla="*/ 5058569 h 6874196"/>
              <a:gd name="connsiteX240" fmla="*/ 1372332 w 6236145"/>
              <a:gd name="connsiteY240" fmla="*/ 5001896 h 6874196"/>
              <a:gd name="connsiteX241" fmla="*/ 1355495 w 6236145"/>
              <a:gd name="connsiteY241" fmla="*/ 4934728 h 6874196"/>
              <a:gd name="connsiteX242" fmla="*/ 1315507 w 6236145"/>
              <a:gd name="connsiteY242" fmla="*/ 4875956 h 6874196"/>
              <a:gd name="connsiteX243" fmla="*/ 1248159 w 6236145"/>
              <a:gd name="connsiteY243" fmla="*/ 4779403 h 6874196"/>
              <a:gd name="connsiteX244" fmla="*/ 1243950 w 6236145"/>
              <a:gd name="connsiteY244" fmla="*/ 4741621 h 6874196"/>
              <a:gd name="connsiteX245" fmla="*/ 1256577 w 6236145"/>
              <a:gd name="connsiteY245" fmla="*/ 4642968 h 6874196"/>
              <a:gd name="connsiteX246" fmla="*/ 1233426 w 6236145"/>
              <a:gd name="connsiteY246" fmla="*/ 4624077 h 6874196"/>
              <a:gd name="connsiteX247" fmla="*/ 1187125 w 6236145"/>
              <a:gd name="connsiteY247" fmla="*/ 4584197 h 6874196"/>
              <a:gd name="connsiteX248" fmla="*/ 1163974 w 6236145"/>
              <a:gd name="connsiteY248" fmla="*/ 4544316 h 6874196"/>
              <a:gd name="connsiteX249" fmla="*/ 1159764 w 6236145"/>
              <a:gd name="connsiteY249" fmla="*/ 4456158 h 6874196"/>
              <a:gd name="connsiteX250" fmla="*/ 1166078 w 6236145"/>
              <a:gd name="connsiteY250" fmla="*/ 4426772 h 6874196"/>
              <a:gd name="connsiteX251" fmla="*/ 1208171 w 6236145"/>
              <a:gd name="connsiteY251" fmla="*/ 4378495 h 6874196"/>
              <a:gd name="connsiteX252" fmla="*/ 1300775 w 6236145"/>
              <a:gd name="connsiteY252" fmla="*/ 4395287 h 6874196"/>
              <a:gd name="connsiteX253" fmla="*/ 1395483 w 6236145"/>
              <a:gd name="connsiteY253" fmla="*/ 4382693 h 6874196"/>
              <a:gd name="connsiteX254" fmla="*/ 1471250 w 6236145"/>
              <a:gd name="connsiteY254" fmla="*/ 4305031 h 6874196"/>
              <a:gd name="connsiteX255" fmla="*/ 1483878 w 6236145"/>
              <a:gd name="connsiteY255" fmla="*/ 4294536 h 6874196"/>
              <a:gd name="connsiteX256" fmla="*/ 1574377 w 6236145"/>
              <a:gd name="connsiteY256" fmla="*/ 4248358 h 6874196"/>
              <a:gd name="connsiteX257" fmla="*/ 1603842 w 6236145"/>
              <a:gd name="connsiteY257" fmla="*/ 4235764 h 6874196"/>
              <a:gd name="connsiteX258" fmla="*/ 1637516 w 6236145"/>
              <a:gd name="connsiteY258" fmla="*/ 4208477 h 6874196"/>
              <a:gd name="connsiteX259" fmla="*/ 1626993 w 6236145"/>
              <a:gd name="connsiteY259" fmla="*/ 4174893 h 6874196"/>
              <a:gd name="connsiteX260" fmla="*/ 1624889 w 6236145"/>
              <a:gd name="connsiteY260" fmla="*/ 4168596 h 6874196"/>
              <a:gd name="connsiteX261" fmla="*/ 1679609 w 6236145"/>
              <a:gd name="connsiteY261" fmla="*/ 4061548 h 6874196"/>
              <a:gd name="connsiteX262" fmla="*/ 1673295 w 6236145"/>
              <a:gd name="connsiteY262" fmla="*/ 4036360 h 6874196"/>
              <a:gd name="connsiteX263" fmla="*/ 1658563 w 6236145"/>
              <a:gd name="connsiteY263" fmla="*/ 4017469 h 6874196"/>
              <a:gd name="connsiteX264" fmla="*/ 1645935 w 6236145"/>
              <a:gd name="connsiteY264" fmla="*/ 3973390 h 6874196"/>
              <a:gd name="connsiteX265" fmla="*/ 1696446 w 6236145"/>
              <a:gd name="connsiteY265" fmla="*/ 3914618 h 6874196"/>
              <a:gd name="connsiteX266" fmla="*/ 1749062 w 6236145"/>
              <a:gd name="connsiteY266" fmla="*/ 3927212 h 6874196"/>
              <a:gd name="connsiteX267" fmla="*/ 1797469 w 6236145"/>
              <a:gd name="connsiteY267" fmla="*/ 3946103 h 6874196"/>
              <a:gd name="connsiteX268" fmla="*/ 1873236 w 6236145"/>
              <a:gd name="connsiteY268" fmla="*/ 3944004 h 6874196"/>
              <a:gd name="connsiteX269" fmla="*/ 1894282 w 6236145"/>
              <a:gd name="connsiteY269" fmla="*/ 3929311 h 6874196"/>
              <a:gd name="connsiteX270" fmla="*/ 1860608 w 6236145"/>
              <a:gd name="connsiteY270" fmla="*/ 3826461 h 6874196"/>
              <a:gd name="connsiteX271" fmla="*/ 1835352 w 6236145"/>
              <a:gd name="connsiteY271" fmla="*/ 3803372 h 6874196"/>
              <a:gd name="connsiteX272" fmla="*/ 1801678 w 6236145"/>
              <a:gd name="connsiteY272" fmla="*/ 3807570 h 6874196"/>
              <a:gd name="connsiteX273" fmla="*/ 1744853 w 6236145"/>
              <a:gd name="connsiteY273" fmla="*/ 3815966 h 6874196"/>
              <a:gd name="connsiteX274" fmla="*/ 1715388 w 6236145"/>
              <a:gd name="connsiteY274" fmla="*/ 3813867 h 6874196"/>
              <a:gd name="connsiteX275" fmla="*/ 1713283 w 6236145"/>
              <a:gd name="connsiteY275" fmla="*/ 3700521 h 6874196"/>
              <a:gd name="connsiteX276" fmla="*/ 1732225 w 6236145"/>
              <a:gd name="connsiteY276" fmla="*/ 3654343 h 6874196"/>
              <a:gd name="connsiteX277" fmla="*/ 1831143 w 6236145"/>
              <a:gd name="connsiteY277" fmla="*/ 3555691 h 6874196"/>
              <a:gd name="connsiteX278" fmla="*/ 1833248 w 6236145"/>
              <a:gd name="connsiteY278" fmla="*/ 3509513 h 6874196"/>
              <a:gd name="connsiteX279" fmla="*/ 1824829 w 6236145"/>
              <a:gd name="connsiteY279" fmla="*/ 3478028 h 6874196"/>
              <a:gd name="connsiteX280" fmla="*/ 1835352 w 6236145"/>
              <a:gd name="connsiteY280" fmla="*/ 3421355 h 6874196"/>
              <a:gd name="connsiteX281" fmla="*/ 1831143 w 6236145"/>
              <a:gd name="connsiteY281" fmla="*/ 3377278 h 6874196"/>
              <a:gd name="connsiteX282" fmla="*/ 1757481 w 6236145"/>
              <a:gd name="connsiteY282" fmla="*/ 3341595 h 6874196"/>
              <a:gd name="connsiteX283" fmla="*/ 1772213 w 6236145"/>
              <a:gd name="connsiteY283" fmla="*/ 3314308 h 6874196"/>
              <a:gd name="connsiteX284" fmla="*/ 1763795 w 6236145"/>
              <a:gd name="connsiteY284" fmla="*/ 3308011 h 6874196"/>
              <a:gd name="connsiteX285" fmla="*/ 1702760 w 6236145"/>
              <a:gd name="connsiteY285" fmla="*/ 3295418 h 6874196"/>
              <a:gd name="connsiteX286" fmla="*/ 1662772 w 6236145"/>
              <a:gd name="connsiteY286" fmla="*/ 3255536 h 6874196"/>
              <a:gd name="connsiteX287" fmla="*/ 1656458 w 6236145"/>
              <a:gd name="connsiteY287" fmla="*/ 3238745 h 6874196"/>
              <a:gd name="connsiteX288" fmla="*/ 1616470 w 6236145"/>
              <a:gd name="connsiteY288" fmla="*/ 3251339 h 6874196"/>
              <a:gd name="connsiteX289" fmla="*/ 1664877 w 6236145"/>
              <a:gd name="connsiteY289" fmla="*/ 3190468 h 6874196"/>
              <a:gd name="connsiteX290" fmla="*/ 1645935 w 6236145"/>
              <a:gd name="connsiteY290" fmla="*/ 3182072 h 6874196"/>
              <a:gd name="connsiteX291" fmla="*/ 1626993 w 6236145"/>
              <a:gd name="connsiteY291" fmla="*/ 3158983 h 6874196"/>
              <a:gd name="connsiteX292" fmla="*/ 1591215 w 6236145"/>
              <a:gd name="connsiteY292" fmla="*/ 3108608 h 6874196"/>
              <a:gd name="connsiteX293" fmla="*/ 1603842 w 6236145"/>
              <a:gd name="connsiteY293" fmla="*/ 3072925 h 6874196"/>
              <a:gd name="connsiteX294" fmla="*/ 1603842 w 6236145"/>
              <a:gd name="connsiteY294" fmla="*/ 3039341 h 6874196"/>
              <a:gd name="connsiteX295" fmla="*/ 1637516 w 6236145"/>
              <a:gd name="connsiteY295" fmla="*/ 3009956 h 6874196"/>
              <a:gd name="connsiteX296" fmla="*/ 1608052 w 6236145"/>
              <a:gd name="connsiteY296" fmla="*/ 2982668 h 6874196"/>
              <a:gd name="connsiteX297" fmla="*/ 1578587 w 6236145"/>
              <a:gd name="connsiteY297" fmla="*/ 2976371 h 6874196"/>
              <a:gd name="connsiteX298" fmla="*/ 1589110 w 6236145"/>
              <a:gd name="connsiteY298" fmla="*/ 2955382 h 6874196"/>
              <a:gd name="connsiteX299" fmla="*/ 1591215 w 6236145"/>
              <a:gd name="connsiteY299" fmla="*/ 2932292 h 6874196"/>
              <a:gd name="connsiteX300" fmla="*/ 1568064 w 6236145"/>
              <a:gd name="connsiteY300" fmla="*/ 2932292 h 6874196"/>
              <a:gd name="connsiteX301" fmla="*/ 1490192 w 6236145"/>
              <a:gd name="connsiteY301" fmla="*/ 2923897 h 6874196"/>
              <a:gd name="connsiteX302" fmla="*/ 1536494 w 6236145"/>
              <a:gd name="connsiteY302" fmla="*/ 2860927 h 6874196"/>
              <a:gd name="connsiteX303" fmla="*/ 1473355 w 6236145"/>
              <a:gd name="connsiteY303" fmla="*/ 2869322 h 6874196"/>
              <a:gd name="connsiteX304" fmla="*/ 1488087 w 6236145"/>
              <a:gd name="connsiteY304" fmla="*/ 2818947 h 6874196"/>
              <a:gd name="connsiteX305" fmla="*/ 1445995 w 6236145"/>
              <a:gd name="connsiteY305" fmla="*/ 2793759 h 6874196"/>
              <a:gd name="connsiteX306" fmla="*/ 1458622 w 6236145"/>
              <a:gd name="connsiteY306" fmla="*/ 2772769 h 6874196"/>
              <a:gd name="connsiteX307" fmla="*/ 1433367 w 6236145"/>
              <a:gd name="connsiteY307" fmla="*/ 2758076 h 6874196"/>
              <a:gd name="connsiteX308" fmla="*/ 1467041 w 6236145"/>
              <a:gd name="connsiteY308" fmla="*/ 2737087 h 6874196"/>
              <a:gd name="connsiteX309" fmla="*/ 1437576 w 6236145"/>
              <a:gd name="connsiteY309" fmla="*/ 2709799 h 6874196"/>
              <a:gd name="connsiteX310" fmla="*/ 1494401 w 6236145"/>
              <a:gd name="connsiteY310" fmla="*/ 2636335 h 6874196"/>
              <a:gd name="connsiteX311" fmla="*/ 1498611 w 6236145"/>
              <a:gd name="connsiteY311" fmla="*/ 2590158 h 6874196"/>
              <a:gd name="connsiteX312" fmla="*/ 1509134 w 6236145"/>
              <a:gd name="connsiteY312" fmla="*/ 2535584 h 6874196"/>
              <a:gd name="connsiteX313" fmla="*/ 1521762 w 6236145"/>
              <a:gd name="connsiteY313" fmla="*/ 2483109 h 6874196"/>
              <a:gd name="connsiteX314" fmla="*/ 1521762 w 6236145"/>
              <a:gd name="connsiteY314" fmla="*/ 2455821 h 6874196"/>
              <a:gd name="connsiteX315" fmla="*/ 1502820 w 6236145"/>
              <a:gd name="connsiteY315" fmla="*/ 2399148 h 6874196"/>
              <a:gd name="connsiteX316" fmla="*/ 1450204 w 6236145"/>
              <a:gd name="connsiteY316" fmla="*/ 2420138 h 6874196"/>
              <a:gd name="connsiteX317" fmla="*/ 1376542 w 6236145"/>
              <a:gd name="connsiteY317" fmla="*/ 2460019 h 6874196"/>
              <a:gd name="connsiteX318" fmla="*/ 1359705 w 6236145"/>
              <a:gd name="connsiteY318" fmla="*/ 2460019 h 6874196"/>
              <a:gd name="connsiteX319" fmla="*/ 1298670 w 6236145"/>
              <a:gd name="connsiteY319" fmla="*/ 2464218 h 6874196"/>
              <a:gd name="connsiteX320" fmla="*/ 1302879 w 6236145"/>
              <a:gd name="connsiteY320" fmla="*/ 2430633 h 6874196"/>
              <a:gd name="connsiteX321" fmla="*/ 1250264 w 6236145"/>
              <a:gd name="connsiteY321" fmla="*/ 2430633 h 6874196"/>
              <a:gd name="connsiteX322" fmla="*/ 1239740 w 6236145"/>
              <a:gd name="connsiteY322" fmla="*/ 2415940 h 6874196"/>
              <a:gd name="connsiteX323" fmla="*/ 1214485 w 6236145"/>
              <a:gd name="connsiteY323" fmla="*/ 2382357 h 6874196"/>
              <a:gd name="connsiteX324" fmla="*/ 1174497 w 6236145"/>
              <a:gd name="connsiteY324" fmla="*/ 2338279 h 6874196"/>
              <a:gd name="connsiteX325" fmla="*/ 1136613 w 6236145"/>
              <a:gd name="connsiteY325" fmla="*/ 2308893 h 6874196"/>
              <a:gd name="connsiteX326" fmla="*/ 1056637 w 6236145"/>
              <a:gd name="connsiteY326" fmla="*/ 2193447 h 6874196"/>
              <a:gd name="connsiteX327" fmla="*/ 1069265 w 6236145"/>
              <a:gd name="connsiteY327" fmla="*/ 2159863 h 6874196"/>
              <a:gd name="connsiteX328" fmla="*/ 1062951 w 6236145"/>
              <a:gd name="connsiteY328" fmla="*/ 2119982 h 6874196"/>
              <a:gd name="connsiteX329" fmla="*/ 1039800 w 6236145"/>
              <a:gd name="connsiteY329" fmla="*/ 2073806 h 6874196"/>
              <a:gd name="connsiteX330" fmla="*/ 1029277 w 6236145"/>
              <a:gd name="connsiteY330" fmla="*/ 2054915 h 6874196"/>
              <a:gd name="connsiteX331" fmla="*/ 985080 w 6236145"/>
              <a:gd name="connsiteY331" fmla="*/ 2015034 h 6874196"/>
              <a:gd name="connsiteX332" fmla="*/ 978766 w 6236145"/>
              <a:gd name="connsiteY332" fmla="*/ 1979351 h 6874196"/>
              <a:gd name="connsiteX333" fmla="*/ 970347 w 6236145"/>
              <a:gd name="connsiteY333" fmla="*/ 1914282 h 6874196"/>
              <a:gd name="connsiteX334" fmla="*/ 945091 w 6236145"/>
              <a:gd name="connsiteY334" fmla="*/ 1851313 h 6874196"/>
              <a:gd name="connsiteX335" fmla="*/ 945091 w 6236145"/>
              <a:gd name="connsiteY335" fmla="*/ 1782046 h 6874196"/>
              <a:gd name="connsiteX336" fmla="*/ 936673 w 6236145"/>
              <a:gd name="connsiteY336" fmla="*/ 1698086 h 6874196"/>
              <a:gd name="connsiteX337" fmla="*/ 934568 w 6236145"/>
              <a:gd name="connsiteY337" fmla="*/ 1681293 h 6874196"/>
              <a:gd name="connsiteX338" fmla="*/ 951405 w 6236145"/>
              <a:gd name="connsiteY338" fmla="*/ 1488187 h 6874196"/>
              <a:gd name="connsiteX339" fmla="*/ 951405 w 6236145"/>
              <a:gd name="connsiteY339" fmla="*/ 1481889 h 6874196"/>
              <a:gd name="connsiteX340" fmla="*/ 1025068 w 6236145"/>
              <a:gd name="connsiteY340" fmla="*/ 1282485 h 6874196"/>
              <a:gd name="connsiteX341" fmla="*/ 1035591 w 6236145"/>
              <a:gd name="connsiteY341" fmla="*/ 1259396 h 6874196"/>
              <a:gd name="connsiteX342" fmla="*/ 1081893 w 6236145"/>
              <a:gd name="connsiteY342" fmla="*/ 1194327 h 6874196"/>
              <a:gd name="connsiteX343" fmla="*/ 1094521 w 6236145"/>
              <a:gd name="connsiteY343" fmla="*/ 1179635 h 6874196"/>
              <a:gd name="connsiteX344" fmla="*/ 1182915 w 6236145"/>
              <a:gd name="connsiteY344" fmla="*/ 1059992 h 6874196"/>
              <a:gd name="connsiteX345" fmla="*/ 1203962 w 6236145"/>
              <a:gd name="connsiteY345" fmla="*/ 1009616 h 6874196"/>
              <a:gd name="connsiteX346" fmla="*/ 1243950 w 6236145"/>
              <a:gd name="connsiteY346" fmla="*/ 963438 h 6874196"/>
              <a:gd name="connsiteX347" fmla="*/ 1275519 w 6236145"/>
              <a:gd name="connsiteY347" fmla="*/ 927755 h 6874196"/>
              <a:gd name="connsiteX348" fmla="*/ 1275519 w 6236145"/>
              <a:gd name="connsiteY348" fmla="*/ 904667 h 6874196"/>
              <a:gd name="connsiteX349" fmla="*/ 1309193 w 6236145"/>
              <a:gd name="connsiteY349" fmla="*/ 801816 h 6874196"/>
              <a:gd name="connsiteX350" fmla="*/ 1288147 w 6236145"/>
              <a:gd name="connsiteY350" fmla="*/ 751440 h 6874196"/>
              <a:gd name="connsiteX351" fmla="*/ 1294461 w 6236145"/>
              <a:gd name="connsiteY351" fmla="*/ 703163 h 6874196"/>
              <a:gd name="connsiteX352" fmla="*/ 1273415 w 6236145"/>
              <a:gd name="connsiteY352" fmla="*/ 663283 h 6874196"/>
              <a:gd name="connsiteX353" fmla="*/ 1307089 w 6236145"/>
              <a:gd name="connsiteY353" fmla="*/ 629699 h 6874196"/>
              <a:gd name="connsiteX354" fmla="*/ 1296566 w 6236145"/>
              <a:gd name="connsiteY354" fmla="*/ 568828 h 6874196"/>
              <a:gd name="connsiteX355" fmla="*/ 1294461 w 6236145"/>
              <a:gd name="connsiteY355" fmla="*/ 552036 h 6874196"/>
              <a:gd name="connsiteX356" fmla="*/ 1317612 w 6236145"/>
              <a:gd name="connsiteY356" fmla="*/ 465977 h 6874196"/>
              <a:gd name="connsiteX357" fmla="*/ 1347077 w 6236145"/>
              <a:gd name="connsiteY357" fmla="*/ 436591 h 6874196"/>
              <a:gd name="connsiteX358" fmla="*/ 1355495 w 6236145"/>
              <a:gd name="connsiteY358" fmla="*/ 423997 h 6874196"/>
              <a:gd name="connsiteX359" fmla="*/ 1378646 w 6236145"/>
              <a:gd name="connsiteY359" fmla="*/ 361028 h 6874196"/>
              <a:gd name="connsiteX360" fmla="*/ 1389170 w 6236145"/>
              <a:gd name="connsiteY360" fmla="*/ 340038 h 6874196"/>
              <a:gd name="connsiteX361" fmla="*/ 1410216 w 6236145"/>
              <a:gd name="connsiteY361" fmla="*/ 277068 h 6874196"/>
              <a:gd name="connsiteX362" fmla="*/ 1418634 w 6236145"/>
              <a:gd name="connsiteY362" fmla="*/ 241385 h 6874196"/>
              <a:gd name="connsiteX363" fmla="*/ 1494401 w 6236145"/>
              <a:gd name="connsiteY363" fmla="*/ 203603 h 6874196"/>
              <a:gd name="connsiteX364" fmla="*/ 1504924 w 6236145"/>
              <a:gd name="connsiteY364" fmla="*/ 161623 h 6874196"/>
              <a:gd name="connsiteX365" fmla="*/ 1492297 w 6236145"/>
              <a:gd name="connsiteY365" fmla="*/ 157426 h 6874196"/>
              <a:gd name="connsiteX366" fmla="*/ 1460727 w 6236145"/>
              <a:gd name="connsiteY366" fmla="*/ 138535 h 6874196"/>
              <a:gd name="connsiteX367" fmla="*/ 1485983 w 6236145"/>
              <a:gd name="connsiteY367" fmla="*/ 90258 h 6874196"/>
              <a:gd name="connsiteX368" fmla="*/ 1540703 w 6236145"/>
              <a:gd name="connsiteY368" fmla="*/ 65070 h 6874196"/>
              <a:gd name="connsiteX369" fmla="*/ 1572273 w 6236145"/>
              <a:gd name="connsiteY369" fmla="*/ 10496 h 6874196"/>
              <a:gd name="connsiteX370" fmla="*/ 1570168 w 6236145"/>
              <a:gd name="connsiteY370" fmla="*/ 1 h 6874196"/>
              <a:gd name="connsiteX371" fmla="*/ 467044 w 6236145"/>
              <a:gd name="connsiteY371" fmla="*/ 0 h 6874196"/>
              <a:gd name="connsiteX372" fmla="*/ 1031266 w 6236145"/>
              <a:gd name="connsiteY372" fmla="*/ 0 h 6874196"/>
              <a:gd name="connsiteX373" fmla="*/ 1012318 w 6236145"/>
              <a:gd name="connsiteY373" fmla="*/ 69212 h 6874196"/>
              <a:gd name="connsiteX374" fmla="*/ 1010213 w 6236145"/>
              <a:gd name="connsiteY374" fmla="*/ 109062 h 6874196"/>
              <a:gd name="connsiteX375" fmla="*/ 1027055 w 6236145"/>
              <a:gd name="connsiteY375" fmla="*/ 136327 h 6874196"/>
              <a:gd name="connsiteX376" fmla="*/ 1024950 w 6236145"/>
              <a:gd name="connsiteY376" fmla="*/ 190858 h 6874196"/>
              <a:gd name="connsiteX377" fmla="*/ 1010213 w 6236145"/>
              <a:gd name="connsiteY377" fmla="*/ 243291 h 6874196"/>
              <a:gd name="connsiteX378" fmla="*/ 999686 w 6236145"/>
              <a:gd name="connsiteY378" fmla="*/ 297822 h 6874196"/>
              <a:gd name="connsiteX379" fmla="*/ 989160 w 6236145"/>
              <a:gd name="connsiteY379" fmla="*/ 358644 h 6874196"/>
              <a:gd name="connsiteX380" fmla="*/ 944948 w 6236145"/>
              <a:gd name="connsiteY380" fmla="*/ 444635 h 6874196"/>
              <a:gd name="connsiteX381" fmla="*/ 904947 w 6236145"/>
              <a:gd name="connsiteY381" fmla="*/ 459316 h 6874196"/>
              <a:gd name="connsiteX382" fmla="*/ 869157 w 6236145"/>
              <a:gd name="connsiteY382" fmla="*/ 471900 h 6874196"/>
              <a:gd name="connsiteX383" fmla="*/ 820735 w 6236145"/>
              <a:gd name="connsiteY383" fmla="*/ 499166 h 6874196"/>
              <a:gd name="connsiteX384" fmla="*/ 757576 w 6236145"/>
              <a:gd name="connsiteY384" fmla="*/ 553696 h 6874196"/>
              <a:gd name="connsiteX385" fmla="*/ 683890 w 6236145"/>
              <a:gd name="connsiteY385" fmla="*/ 585156 h 6874196"/>
              <a:gd name="connsiteX386" fmla="*/ 624942 w 6236145"/>
              <a:gd name="connsiteY386" fmla="*/ 595643 h 6874196"/>
              <a:gd name="connsiteX387" fmla="*/ 555467 w 6236145"/>
              <a:gd name="connsiteY387" fmla="*/ 627103 h 6874196"/>
              <a:gd name="connsiteX388" fmla="*/ 483887 w 6236145"/>
              <a:gd name="connsiteY388" fmla="*/ 568378 h 6874196"/>
              <a:gd name="connsiteX389" fmla="*/ 424938 w 6236145"/>
              <a:gd name="connsiteY389" fmla="*/ 515944 h 6874196"/>
              <a:gd name="connsiteX390" fmla="*/ 395464 w 6236145"/>
              <a:gd name="connsiteY390" fmla="*/ 520139 h 6874196"/>
              <a:gd name="connsiteX391" fmla="*/ 361779 w 6236145"/>
              <a:gd name="connsiteY391" fmla="*/ 490776 h 6874196"/>
              <a:gd name="connsiteX392" fmla="*/ 349147 w 6236145"/>
              <a:gd name="connsiteY392" fmla="*/ 427856 h 6874196"/>
              <a:gd name="connsiteX393" fmla="*/ 328094 w 6236145"/>
              <a:gd name="connsiteY393" fmla="*/ 402688 h 6874196"/>
              <a:gd name="connsiteX394" fmla="*/ 315462 w 6236145"/>
              <a:gd name="connsiteY394" fmla="*/ 337671 h 6874196"/>
              <a:gd name="connsiteX395" fmla="*/ 361779 w 6236145"/>
              <a:gd name="connsiteY395" fmla="*/ 241194 h 6874196"/>
              <a:gd name="connsiteX396" fmla="*/ 344937 w 6236145"/>
              <a:gd name="connsiteY396" fmla="*/ 195052 h 6874196"/>
              <a:gd name="connsiteX397" fmla="*/ 323884 w 6236145"/>
              <a:gd name="connsiteY397" fmla="*/ 184566 h 6874196"/>
              <a:gd name="connsiteX398" fmla="*/ 323884 w 6236145"/>
              <a:gd name="connsiteY398" fmla="*/ 123743 h 6874196"/>
              <a:gd name="connsiteX399" fmla="*/ 357569 w 6236145"/>
              <a:gd name="connsiteY399" fmla="*/ 92283 h 6874196"/>
              <a:gd name="connsiteX400" fmla="*/ 365990 w 6236145"/>
              <a:gd name="connsiteY400" fmla="*/ 85991 h 6874196"/>
              <a:gd name="connsiteX401" fmla="*/ 443886 w 6236145"/>
              <a:gd name="connsiteY401" fmla="*/ 44044 h 6874196"/>
              <a:gd name="connsiteX402" fmla="*/ 467044 w 6236145"/>
              <a:gd name="connsiteY402" fmla="*/ 0 h 687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6236145" h="6874196">
                <a:moveTo>
                  <a:pt x="600833" y="5577552"/>
                </a:moveTo>
                <a:cubicBezTo>
                  <a:pt x="624782" y="5579646"/>
                  <a:pt x="647941" y="5592214"/>
                  <a:pt x="660573" y="5614207"/>
                </a:cubicBezTo>
                <a:cubicBezTo>
                  <a:pt x="675311" y="5643531"/>
                  <a:pt x="658468" y="5679139"/>
                  <a:pt x="624782" y="5689612"/>
                </a:cubicBezTo>
                <a:cubicBezTo>
                  <a:pt x="616360" y="5691706"/>
                  <a:pt x="607939" y="5691706"/>
                  <a:pt x="599517" y="5691706"/>
                </a:cubicBezTo>
                <a:cubicBezTo>
                  <a:pt x="563726" y="5695895"/>
                  <a:pt x="546883" y="5670760"/>
                  <a:pt x="530040" y="5645626"/>
                </a:cubicBezTo>
                <a:cubicBezTo>
                  <a:pt x="521619" y="5633058"/>
                  <a:pt x="525829" y="5616302"/>
                  <a:pt x="536356" y="5603734"/>
                </a:cubicBezTo>
                <a:cubicBezTo>
                  <a:pt x="552147" y="5583836"/>
                  <a:pt x="576885" y="5575457"/>
                  <a:pt x="600833" y="5577552"/>
                </a:cubicBezTo>
                <a:close/>
                <a:moveTo>
                  <a:pt x="982805" y="5347170"/>
                </a:moveTo>
                <a:cubicBezTo>
                  <a:pt x="999660" y="5351423"/>
                  <a:pt x="1005980" y="5359927"/>
                  <a:pt x="1003873" y="5379063"/>
                </a:cubicBezTo>
                <a:cubicBezTo>
                  <a:pt x="999660" y="5413082"/>
                  <a:pt x="968056" y="5440722"/>
                  <a:pt x="932239" y="5440722"/>
                </a:cubicBezTo>
                <a:cubicBezTo>
                  <a:pt x="913277" y="5442848"/>
                  <a:pt x="898529" y="5427965"/>
                  <a:pt x="892209" y="5408829"/>
                </a:cubicBezTo>
                <a:cubicBezTo>
                  <a:pt x="887995" y="5387568"/>
                  <a:pt x="894315" y="5368432"/>
                  <a:pt x="909064" y="5359927"/>
                </a:cubicBezTo>
                <a:cubicBezTo>
                  <a:pt x="932239" y="5347170"/>
                  <a:pt x="957522" y="5345044"/>
                  <a:pt x="982805" y="5347170"/>
                </a:cubicBezTo>
                <a:close/>
                <a:moveTo>
                  <a:pt x="1346962" y="5073367"/>
                </a:moveTo>
                <a:cubicBezTo>
                  <a:pt x="1361710" y="5073367"/>
                  <a:pt x="1376458" y="5094371"/>
                  <a:pt x="1376458" y="5117475"/>
                </a:cubicBezTo>
                <a:cubicBezTo>
                  <a:pt x="1378565" y="5132177"/>
                  <a:pt x="1368031" y="5142679"/>
                  <a:pt x="1353283" y="5142679"/>
                </a:cubicBezTo>
                <a:cubicBezTo>
                  <a:pt x="1334320" y="5144779"/>
                  <a:pt x="1319572" y="5125876"/>
                  <a:pt x="1319572" y="5102772"/>
                </a:cubicBezTo>
                <a:cubicBezTo>
                  <a:pt x="1319572" y="5085969"/>
                  <a:pt x="1332214" y="5073367"/>
                  <a:pt x="1346962" y="5073367"/>
                </a:cubicBezTo>
                <a:close/>
                <a:moveTo>
                  <a:pt x="1185895" y="4642988"/>
                </a:moveTo>
                <a:cubicBezTo>
                  <a:pt x="1196265" y="4641401"/>
                  <a:pt x="1205746" y="4649339"/>
                  <a:pt x="1215226" y="4652515"/>
                </a:cubicBezTo>
                <a:cubicBezTo>
                  <a:pt x="1227868" y="4656749"/>
                  <a:pt x="1234188" y="4667334"/>
                  <a:pt x="1232081" y="4680035"/>
                </a:cubicBezTo>
                <a:cubicBezTo>
                  <a:pt x="1227868" y="4694854"/>
                  <a:pt x="1221547" y="4709673"/>
                  <a:pt x="1213119" y="4728725"/>
                </a:cubicBezTo>
                <a:cubicBezTo>
                  <a:pt x="1198371" y="4722374"/>
                  <a:pt x="1187837" y="4718140"/>
                  <a:pt x="1177302" y="4713907"/>
                </a:cubicBezTo>
                <a:cubicBezTo>
                  <a:pt x="1147806" y="4694854"/>
                  <a:pt x="1145699" y="4669451"/>
                  <a:pt x="1175196" y="4648281"/>
                </a:cubicBezTo>
                <a:cubicBezTo>
                  <a:pt x="1178883" y="4645105"/>
                  <a:pt x="1182438" y="4643518"/>
                  <a:pt x="1185895" y="4642988"/>
                </a:cubicBezTo>
                <a:close/>
                <a:moveTo>
                  <a:pt x="1276387" y="4137247"/>
                </a:moveTo>
                <a:cubicBezTo>
                  <a:pt x="1297556" y="4137247"/>
                  <a:pt x="1310258" y="4149774"/>
                  <a:pt x="1308141" y="4168564"/>
                </a:cubicBezTo>
                <a:cubicBezTo>
                  <a:pt x="1308141" y="4185266"/>
                  <a:pt x="1291206" y="4197793"/>
                  <a:pt x="1272153" y="4197793"/>
                </a:cubicBezTo>
                <a:cubicBezTo>
                  <a:pt x="1255217" y="4195705"/>
                  <a:pt x="1240398" y="4183179"/>
                  <a:pt x="1240398" y="4166476"/>
                </a:cubicBezTo>
                <a:cubicBezTo>
                  <a:pt x="1242515" y="4149774"/>
                  <a:pt x="1257334" y="4137247"/>
                  <a:pt x="1276387" y="4137247"/>
                </a:cubicBezTo>
                <a:close/>
                <a:moveTo>
                  <a:pt x="1098848" y="4131037"/>
                </a:moveTo>
                <a:cubicBezTo>
                  <a:pt x="1126275" y="4131037"/>
                  <a:pt x="1141043" y="4141527"/>
                  <a:pt x="1141043" y="4162506"/>
                </a:cubicBezTo>
                <a:cubicBezTo>
                  <a:pt x="1141043" y="4187680"/>
                  <a:pt x="1119946" y="4208659"/>
                  <a:pt x="1098848" y="4208659"/>
                </a:cubicBezTo>
                <a:cubicBezTo>
                  <a:pt x="1075641" y="4206561"/>
                  <a:pt x="1058763" y="4187680"/>
                  <a:pt x="1058763" y="4162506"/>
                </a:cubicBezTo>
                <a:cubicBezTo>
                  <a:pt x="1058763" y="4137331"/>
                  <a:pt x="1067202" y="4131037"/>
                  <a:pt x="1098848" y="4131037"/>
                </a:cubicBezTo>
                <a:close/>
                <a:moveTo>
                  <a:pt x="1382991" y="4073596"/>
                </a:moveTo>
                <a:cubicBezTo>
                  <a:pt x="1406245" y="4075706"/>
                  <a:pt x="1418928" y="4092584"/>
                  <a:pt x="1416814" y="4120010"/>
                </a:cubicBezTo>
                <a:cubicBezTo>
                  <a:pt x="1416814" y="4145327"/>
                  <a:pt x="1406245" y="4155876"/>
                  <a:pt x="1380877" y="4155876"/>
                </a:cubicBezTo>
                <a:cubicBezTo>
                  <a:pt x="1344940" y="4153766"/>
                  <a:pt x="1319572" y="4149547"/>
                  <a:pt x="1321686" y="4090474"/>
                </a:cubicBezTo>
                <a:cubicBezTo>
                  <a:pt x="1338598" y="4077816"/>
                  <a:pt x="1359737" y="4073596"/>
                  <a:pt x="1382991" y="4073596"/>
                </a:cubicBezTo>
                <a:close/>
                <a:moveTo>
                  <a:pt x="1484416" y="3966081"/>
                </a:moveTo>
                <a:cubicBezTo>
                  <a:pt x="1496962" y="3961821"/>
                  <a:pt x="1507417" y="3978862"/>
                  <a:pt x="1505326" y="3991642"/>
                </a:cubicBezTo>
                <a:cubicBezTo>
                  <a:pt x="1503235" y="4008683"/>
                  <a:pt x="1450959" y="4053415"/>
                  <a:pt x="1436322" y="4051285"/>
                </a:cubicBezTo>
                <a:cubicBezTo>
                  <a:pt x="1417502" y="4051285"/>
                  <a:pt x="1404956" y="4019334"/>
                  <a:pt x="1419594" y="4006553"/>
                </a:cubicBezTo>
                <a:cubicBezTo>
                  <a:pt x="1438413" y="3989512"/>
                  <a:pt x="1461414" y="3976732"/>
                  <a:pt x="1484416" y="3966081"/>
                </a:cubicBezTo>
                <a:close/>
                <a:moveTo>
                  <a:pt x="930979" y="3928515"/>
                </a:moveTo>
                <a:cubicBezTo>
                  <a:pt x="945705" y="3926398"/>
                  <a:pt x="962535" y="3943333"/>
                  <a:pt x="981468" y="3951801"/>
                </a:cubicBezTo>
                <a:cubicBezTo>
                  <a:pt x="983571" y="3951801"/>
                  <a:pt x="989882" y="3949684"/>
                  <a:pt x="994090" y="3945450"/>
                </a:cubicBezTo>
                <a:cubicBezTo>
                  <a:pt x="1027748" y="3913696"/>
                  <a:pt x="1061407" y="3932749"/>
                  <a:pt x="1095066" y="3945450"/>
                </a:cubicBezTo>
                <a:cubicBezTo>
                  <a:pt x="1103480" y="3947567"/>
                  <a:pt x="1109791" y="3958152"/>
                  <a:pt x="1111895" y="3966620"/>
                </a:cubicBezTo>
                <a:cubicBezTo>
                  <a:pt x="1122413" y="3996257"/>
                  <a:pt x="1090858" y="4049181"/>
                  <a:pt x="1061407" y="4051298"/>
                </a:cubicBezTo>
                <a:cubicBezTo>
                  <a:pt x="1025645" y="4053415"/>
                  <a:pt x="996193" y="4047064"/>
                  <a:pt x="981468" y="4011076"/>
                </a:cubicBezTo>
                <a:cubicBezTo>
                  <a:pt x="979364" y="4004725"/>
                  <a:pt x="973053" y="3998374"/>
                  <a:pt x="964638" y="3989906"/>
                </a:cubicBezTo>
                <a:cubicBezTo>
                  <a:pt x="939394" y="4004725"/>
                  <a:pt x="920461" y="4030129"/>
                  <a:pt x="888906" y="4019544"/>
                </a:cubicBezTo>
                <a:cubicBezTo>
                  <a:pt x="865765" y="4013193"/>
                  <a:pt x="846832" y="4000491"/>
                  <a:pt x="832107" y="3975088"/>
                </a:cubicBezTo>
                <a:cubicBezTo>
                  <a:pt x="857351" y="3941217"/>
                  <a:pt x="893113" y="3928515"/>
                  <a:pt x="930979" y="3928515"/>
                </a:cubicBezTo>
                <a:close/>
                <a:moveTo>
                  <a:pt x="726274" y="3890953"/>
                </a:moveTo>
                <a:cubicBezTo>
                  <a:pt x="751823" y="3890953"/>
                  <a:pt x="773114" y="3914007"/>
                  <a:pt x="773114" y="3939156"/>
                </a:cubicBezTo>
                <a:cubicBezTo>
                  <a:pt x="773114" y="3960114"/>
                  <a:pt x="760339" y="3972689"/>
                  <a:pt x="736920" y="3972689"/>
                </a:cubicBezTo>
                <a:cubicBezTo>
                  <a:pt x="713500" y="3970593"/>
                  <a:pt x="700726" y="3953827"/>
                  <a:pt x="698597" y="3924486"/>
                </a:cubicBezTo>
                <a:cubicBezTo>
                  <a:pt x="698597" y="3899336"/>
                  <a:pt x="707113" y="3888857"/>
                  <a:pt x="726274" y="3890953"/>
                </a:cubicBezTo>
                <a:close/>
                <a:moveTo>
                  <a:pt x="1600730" y="3875213"/>
                </a:moveTo>
                <a:cubicBezTo>
                  <a:pt x="1605470" y="3876533"/>
                  <a:pt x="1610211" y="3879175"/>
                  <a:pt x="1612318" y="3882344"/>
                </a:cubicBezTo>
                <a:cubicBezTo>
                  <a:pt x="1616531" y="3888684"/>
                  <a:pt x="1620745" y="3905588"/>
                  <a:pt x="1616531" y="3909814"/>
                </a:cubicBezTo>
                <a:cubicBezTo>
                  <a:pt x="1599676" y="3924606"/>
                  <a:pt x="1578608" y="3937284"/>
                  <a:pt x="1565966" y="3947849"/>
                </a:cubicBezTo>
                <a:cubicBezTo>
                  <a:pt x="1542791" y="3947849"/>
                  <a:pt x="1532256" y="3933058"/>
                  <a:pt x="1540684" y="3922492"/>
                </a:cubicBezTo>
                <a:cubicBezTo>
                  <a:pt x="1553325" y="3905588"/>
                  <a:pt x="1570180" y="3888684"/>
                  <a:pt x="1589142" y="3876005"/>
                </a:cubicBezTo>
                <a:cubicBezTo>
                  <a:pt x="1591249" y="3873892"/>
                  <a:pt x="1595989" y="3873892"/>
                  <a:pt x="1600730" y="3875213"/>
                </a:cubicBezTo>
                <a:close/>
                <a:moveTo>
                  <a:pt x="1265279" y="3854703"/>
                </a:moveTo>
                <a:cubicBezTo>
                  <a:pt x="1284160" y="3854703"/>
                  <a:pt x="1300943" y="3867551"/>
                  <a:pt x="1300943" y="3882540"/>
                </a:cubicBezTo>
                <a:cubicBezTo>
                  <a:pt x="1300943" y="3899671"/>
                  <a:pt x="1279964" y="3916801"/>
                  <a:pt x="1256888" y="3916801"/>
                </a:cubicBezTo>
                <a:cubicBezTo>
                  <a:pt x="1235909" y="3916801"/>
                  <a:pt x="1223321" y="3908236"/>
                  <a:pt x="1225419" y="3893247"/>
                </a:cubicBezTo>
                <a:cubicBezTo>
                  <a:pt x="1225419" y="3873975"/>
                  <a:pt x="1246398" y="3854703"/>
                  <a:pt x="1265279" y="3854703"/>
                </a:cubicBezTo>
                <a:close/>
                <a:moveTo>
                  <a:pt x="1681291" y="3837183"/>
                </a:moveTo>
                <a:cubicBezTo>
                  <a:pt x="1662459" y="3847718"/>
                  <a:pt x="1649905" y="3854038"/>
                  <a:pt x="1635258" y="3862466"/>
                </a:cubicBezTo>
                <a:cubicBezTo>
                  <a:pt x="1633165" y="3858252"/>
                  <a:pt x="1633165" y="3856145"/>
                  <a:pt x="1633165" y="3854038"/>
                </a:cubicBezTo>
                <a:cubicBezTo>
                  <a:pt x="1643627" y="3839290"/>
                  <a:pt x="1658274" y="3832969"/>
                  <a:pt x="1681291" y="3837183"/>
                </a:cubicBezTo>
                <a:close/>
                <a:moveTo>
                  <a:pt x="1602251" y="3452187"/>
                </a:moveTo>
                <a:cubicBezTo>
                  <a:pt x="1616898" y="3456409"/>
                  <a:pt x="1637822" y="3485968"/>
                  <a:pt x="1637822" y="3500747"/>
                </a:cubicBezTo>
                <a:cubicBezTo>
                  <a:pt x="1637822" y="3530306"/>
                  <a:pt x="1610621" y="3553530"/>
                  <a:pt x="1583420" y="3549307"/>
                </a:cubicBezTo>
                <a:cubicBezTo>
                  <a:pt x="1560403" y="3542974"/>
                  <a:pt x="1541571" y="3496524"/>
                  <a:pt x="1556218" y="3475411"/>
                </a:cubicBezTo>
                <a:cubicBezTo>
                  <a:pt x="1566680" y="3458521"/>
                  <a:pt x="1589697" y="3447964"/>
                  <a:pt x="1602251" y="3452187"/>
                </a:cubicBezTo>
                <a:close/>
                <a:moveTo>
                  <a:pt x="412425" y="3446411"/>
                </a:moveTo>
                <a:cubicBezTo>
                  <a:pt x="441753" y="3479972"/>
                  <a:pt x="452227" y="3515631"/>
                  <a:pt x="456417" y="3555485"/>
                </a:cubicBezTo>
                <a:cubicBezTo>
                  <a:pt x="433373" y="3574363"/>
                  <a:pt x="414520" y="3593241"/>
                  <a:pt x="391476" y="3612119"/>
                </a:cubicBezTo>
                <a:cubicBezTo>
                  <a:pt x="410330" y="3633095"/>
                  <a:pt x="410330" y="3658266"/>
                  <a:pt x="410330" y="3683437"/>
                </a:cubicBezTo>
                <a:cubicBezTo>
                  <a:pt x="410330" y="3708608"/>
                  <a:pt x="397761" y="3721193"/>
                  <a:pt x="374717" y="3714900"/>
                </a:cubicBezTo>
                <a:cubicBezTo>
                  <a:pt x="349579" y="3706510"/>
                  <a:pt x="326536" y="3696022"/>
                  <a:pt x="303492" y="3683437"/>
                </a:cubicBezTo>
                <a:cubicBezTo>
                  <a:pt x="288828" y="3675047"/>
                  <a:pt x="282544" y="3637290"/>
                  <a:pt x="288828" y="3620510"/>
                </a:cubicBezTo>
                <a:cubicBezTo>
                  <a:pt x="297208" y="3603729"/>
                  <a:pt x="305587" y="3584851"/>
                  <a:pt x="313967" y="3561778"/>
                </a:cubicBezTo>
                <a:cubicBezTo>
                  <a:pt x="311872" y="3549192"/>
                  <a:pt x="307682" y="3530314"/>
                  <a:pt x="305587" y="3511436"/>
                </a:cubicBezTo>
                <a:cubicBezTo>
                  <a:pt x="303492" y="3482070"/>
                  <a:pt x="309777" y="3471582"/>
                  <a:pt x="339105" y="3465289"/>
                </a:cubicBezTo>
                <a:cubicBezTo>
                  <a:pt x="364243" y="3456899"/>
                  <a:pt x="389381" y="3452704"/>
                  <a:pt x="412425" y="3446411"/>
                </a:cubicBezTo>
                <a:close/>
                <a:moveTo>
                  <a:pt x="753405" y="3377675"/>
                </a:moveTo>
                <a:cubicBezTo>
                  <a:pt x="763164" y="3376265"/>
                  <a:pt x="772726" y="3376659"/>
                  <a:pt x="781109" y="3379281"/>
                </a:cubicBezTo>
                <a:cubicBezTo>
                  <a:pt x="793684" y="3383478"/>
                  <a:pt x="806259" y="3389773"/>
                  <a:pt x="814642" y="3398166"/>
                </a:cubicBezTo>
                <a:cubicBezTo>
                  <a:pt x="839791" y="3421248"/>
                  <a:pt x="864941" y="3446428"/>
                  <a:pt x="887995" y="3469510"/>
                </a:cubicBezTo>
                <a:cubicBezTo>
                  <a:pt x="873324" y="3494690"/>
                  <a:pt x="864941" y="3513575"/>
                  <a:pt x="852366" y="3530362"/>
                </a:cubicBezTo>
                <a:cubicBezTo>
                  <a:pt x="841887" y="3551346"/>
                  <a:pt x="797875" y="3559739"/>
                  <a:pt x="772726" y="3547149"/>
                </a:cubicBezTo>
                <a:cubicBezTo>
                  <a:pt x="755959" y="3540854"/>
                  <a:pt x="739193" y="3536657"/>
                  <a:pt x="724522" y="3530362"/>
                </a:cubicBezTo>
                <a:cubicBezTo>
                  <a:pt x="716139" y="3526166"/>
                  <a:pt x="707756" y="3519870"/>
                  <a:pt x="701469" y="3511477"/>
                </a:cubicBezTo>
                <a:cubicBezTo>
                  <a:pt x="682606" y="3486297"/>
                  <a:pt x="678415" y="3456920"/>
                  <a:pt x="686798" y="3427543"/>
                </a:cubicBezTo>
                <a:cubicBezTo>
                  <a:pt x="693085" y="3402363"/>
                  <a:pt x="724130" y="3381905"/>
                  <a:pt x="753405" y="3377675"/>
                </a:cubicBezTo>
                <a:close/>
                <a:moveTo>
                  <a:pt x="1204284" y="3277748"/>
                </a:moveTo>
                <a:cubicBezTo>
                  <a:pt x="1225527" y="3284062"/>
                  <a:pt x="1238274" y="3303002"/>
                  <a:pt x="1238274" y="3330358"/>
                </a:cubicBezTo>
                <a:cubicBezTo>
                  <a:pt x="1240398" y="3345089"/>
                  <a:pt x="1234025" y="3357717"/>
                  <a:pt x="1217030" y="3364029"/>
                </a:cubicBezTo>
                <a:cubicBezTo>
                  <a:pt x="1202159" y="3370342"/>
                  <a:pt x="1189413" y="3361925"/>
                  <a:pt x="1178791" y="3351403"/>
                </a:cubicBezTo>
                <a:cubicBezTo>
                  <a:pt x="1161796" y="3332463"/>
                  <a:pt x="1159671" y="3307209"/>
                  <a:pt x="1172418" y="3290374"/>
                </a:cubicBezTo>
                <a:cubicBezTo>
                  <a:pt x="1180915" y="3279853"/>
                  <a:pt x="1191537" y="3275644"/>
                  <a:pt x="1204284" y="3277748"/>
                </a:cubicBezTo>
                <a:close/>
                <a:moveTo>
                  <a:pt x="385864" y="3013831"/>
                </a:moveTo>
                <a:cubicBezTo>
                  <a:pt x="417484" y="3015932"/>
                  <a:pt x="453320" y="3015932"/>
                  <a:pt x="480723" y="3036941"/>
                </a:cubicBezTo>
                <a:cubicBezTo>
                  <a:pt x="491263" y="3043243"/>
                  <a:pt x="503911" y="3047445"/>
                  <a:pt x="514451" y="3053748"/>
                </a:cubicBezTo>
                <a:cubicBezTo>
                  <a:pt x="531314" y="3064252"/>
                  <a:pt x="548178" y="3074757"/>
                  <a:pt x="562934" y="3087363"/>
                </a:cubicBezTo>
                <a:cubicBezTo>
                  <a:pt x="586122" y="3108372"/>
                  <a:pt x="611417" y="3125179"/>
                  <a:pt x="609309" y="3160894"/>
                </a:cubicBezTo>
                <a:cubicBezTo>
                  <a:pt x="609309" y="3167197"/>
                  <a:pt x="619849" y="3175601"/>
                  <a:pt x="626173" y="3181903"/>
                </a:cubicBezTo>
                <a:cubicBezTo>
                  <a:pt x="634605" y="3188206"/>
                  <a:pt x="645145" y="3194509"/>
                  <a:pt x="653577" y="3198710"/>
                </a:cubicBezTo>
                <a:cubicBezTo>
                  <a:pt x="649361" y="3215517"/>
                  <a:pt x="649361" y="3228123"/>
                  <a:pt x="647253" y="3240728"/>
                </a:cubicBezTo>
                <a:cubicBezTo>
                  <a:pt x="590338" y="3249132"/>
                  <a:pt x="590338" y="3249132"/>
                  <a:pt x="579798" y="3297452"/>
                </a:cubicBezTo>
                <a:cubicBezTo>
                  <a:pt x="573474" y="3295352"/>
                  <a:pt x="565042" y="3295352"/>
                  <a:pt x="558718" y="3293251"/>
                </a:cubicBezTo>
                <a:cubicBezTo>
                  <a:pt x="531314" y="3289048"/>
                  <a:pt x="518667" y="3297452"/>
                  <a:pt x="514451" y="3322663"/>
                </a:cubicBezTo>
                <a:cubicBezTo>
                  <a:pt x="512343" y="3343672"/>
                  <a:pt x="493371" y="3362580"/>
                  <a:pt x="472291" y="3362580"/>
                </a:cubicBezTo>
                <a:cubicBezTo>
                  <a:pt x="449104" y="3362580"/>
                  <a:pt x="423808" y="3362580"/>
                  <a:pt x="402728" y="3347874"/>
                </a:cubicBezTo>
                <a:cubicBezTo>
                  <a:pt x="398512" y="3345773"/>
                  <a:pt x="390080" y="3341571"/>
                  <a:pt x="383757" y="3341571"/>
                </a:cubicBezTo>
                <a:cubicBezTo>
                  <a:pt x="343705" y="3341571"/>
                  <a:pt x="326841" y="3314260"/>
                  <a:pt x="314193" y="3282746"/>
                </a:cubicBezTo>
                <a:cubicBezTo>
                  <a:pt x="305762" y="3257535"/>
                  <a:pt x="299438" y="3253334"/>
                  <a:pt x="272034" y="3257535"/>
                </a:cubicBezTo>
                <a:cubicBezTo>
                  <a:pt x="261494" y="3259636"/>
                  <a:pt x="250954" y="3263839"/>
                  <a:pt x="240415" y="3263839"/>
                </a:cubicBezTo>
                <a:cubicBezTo>
                  <a:pt x="236199" y="3265939"/>
                  <a:pt x="231983" y="3263839"/>
                  <a:pt x="223551" y="3261737"/>
                </a:cubicBezTo>
                <a:cubicBezTo>
                  <a:pt x="229875" y="3255435"/>
                  <a:pt x="231983" y="3247031"/>
                  <a:pt x="236199" y="3244930"/>
                </a:cubicBezTo>
                <a:cubicBezTo>
                  <a:pt x="278358" y="3228123"/>
                  <a:pt x="286790" y="3215517"/>
                  <a:pt x="278358" y="3167197"/>
                </a:cubicBezTo>
                <a:cubicBezTo>
                  <a:pt x="276250" y="3156693"/>
                  <a:pt x="280466" y="3144087"/>
                  <a:pt x="284682" y="3131481"/>
                </a:cubicBezTo>
                <a:cubicBezTo>
                  <a:pt x="291006" y="3114674"/>
                  <a:pt x="307870" y="3099968"/>
                  <a:pt x="299438" y="3078959"/>
                </a:cubicBezTo>
                <a:cubicBezTo>
                  <a:pt x="299438" y="3076859"/>
                  <a:pt x="301546" y="3070555"/>
                  <a:pt x="303654" y="3068455"/>
                </a:cubicBezTo>
                <a:cubicBezTo>
                  <a:pt x="328949" y="3047445"/>
                  <a:pt x="347921" y="3011730"/>
                  <a:pt x="385864" y="3013831"/>
                </a:cubicBezTo>
                <a:close/>
                <a:moveTo>
                  <a:pt x="1299061" y="2767540"/>
                </a:moveTo>
                <a:cubicBezTo>
                  <a:pt x="1315709" y="2763339"/>
                  <a:pt x="1328194" y="2771741"/>
                  <a:pt x="1338599" y="2784343"/>
                </a:cubicBezTo>
                <a:cubicBezTo>
                  <a:pt x="1355246" y="2807447"/>
                  <a:pt x="1359408" y="2834752"/>
                  <a:pt x="1361489" y="2862056"/>
                </a:cubicBezTo>
                <a:cubicBezTo>
                  <a:pt x="1361489" y="2868357"/>
                  <a:pt x="1361489" y="2876758"/>
                  <a:pt x="1359408" y="2883059"/>
                </a:cubicBezTo>
                <a:cubicBezTo>
                  <a:pt x="1353166" y="2899862"/>
                  <a:pt x="1334437" y="2906164"/>
                  <a:pt x="1317790" y="2897762"/>
                </a:cubicBezTo>
                <a:cubicBezTo>
                  <a:pt x="1292818" y="2885160"/>
                  <a:pt x="1263685" y="2830551"/>
                  <a:pt x="1269928" y="2801146"/>
                </a:cubicBezTo>
                <a:cubicBezTo>
                  <a:pt x="1272009" y="2784343"/>
                  <a:pt x="1282414" y="2771741"/>
                  <a:pt x="1299061" y="2767540"/>
                </a:cubicBezTo>
                <a:close/>
                <a:moveTo>
                  <a:pt x="42261" y="2685717"/>
                </a:moveTo>
                <a:cubicBezTo>
                  <a:pt x="59165" y="2685717"/>
                  <a:pt x="73957" y="2702652"/>
                  <a:pt x="76070" y="2723822"/>
                </a:cubicBezTo>
                <a:cubicBezTo>
                  <a:pt x="76070" y="2742875"/>
                  <a:pt x="63391" y="2755577"/>
                  <a:pt x="42261" y="2755577"/>
                </a:cubicBezTo>
                <a:cubicBezTo>
                  <a:pt x="23243" y="2755577"/>
                  <a:pt x="2113" y="2738641"/>
                  <a:pt x="0" y="2721705"/>
                </a:cubicBezTo>
                <a:cubicBezTo>
                  <a:pt x="0" y="2704769"/>
                  <a:pt x="21130" y="2685717"/>
                  <a:pt x="42261" y="2685717"/>
                </a:cubicBezTo>
                <a:close/>
                <a:moveTo>
                  <a:pt x="648402" y="2410171"/>
                </a:moveTo>
                <a:cubicBezTo>
                  <a:pt x="651559" y="2410433"/>
                  <a:pt x="654191" y="2411483"/>
                  <a:pt x="655244" y="2413582"/>
                </a:cubicBezTo>
                <a:cubicBezTo>
                  <a:pt x="674191" y="2436673"/>
                  <a:pt x="703666" y="2434574"/>
                  <a:pt x="726824" y="2445071"/>
                </a:cubicBezTo>
                <a:cubicBezTo>
                  <a:pt x="747877" y="2455566"/>
                  <a:pt x="766825" y="2461863"/>
                  <a:pt x="792088" y="2453467"/>
                </a:cubicBezTo>
                <a:cubicBezTo>
                  <a:pt x="811036" y="2445071"/>
                  <a:pt x="827878" y="2455566"/>
                  <a:pt x="840510" y="2476557"/>
                </a:cubicBezTo>
                <a:cubicBezTo>
                  <a:pt x="846826" y="2493351"/>
                  <a:pt x="857353" y="2499649"/>
                  <a:pt x="876300" y="2501748"/>
                </a:cubicBezTo>
                <a:cubicBezTo>
                  <a:pt x="884722" y="2501748"/>
                  <a:pt x="891037" y="2503848"/>
                  <a:pt x="899459" y="2508046"/>
                </a:cubicBezTo>
                <a:cubicBezTo>
                  <a:pt x="937355" y="2524839"/>
                  <a:pt x="945776" y="2550030"/>
                  <a:pt x="924722" y="2587815"/>
                </a:cubicBezTo>
                <a:cubicBezTo>
                  <a:pt x="914196" y="2608806"/>
                  <a:pt x="916301" y="2627699"/>
                  <a:pt x="933143" y="2646590"/>
                </a:cubicBezTo>
                <a:cubicBezTo>
                  <a:pt x="941565" y="2652887"/>
                  <a:pt x="947881" y="2661285"/>
                  <a:pt x="954197" y="2667582"/>
                </a:cubicBezTo>
                <a:cubicBezTo>
                  <a:pt x="956302" y="2669681"/>
                  <a:pt x="954197" y="2669681"/>
                  <a:pt x="956302" y="2673879"/>
                </a:cubicBezTo>
                <a:cubicBezTo>
                  <a:pt x="947881" y="2684375"/>
                  <a:pt x="939460" y="2699069"/>
                  <a:pt x="928933" y="2711664"/>
                </a:cubicBezTo>
                <a:cubicBezTo>
                  <a:pt x="918406" y="2722160"/>
                  <a:pt x="914196" y="2732656"/>
                  <a:pt x="916301" y="2747350"/>
                </a:cubicBezTo>
                <a:cubicBezTo>
                  <a:pt x="918406" y="2766243"/>
                  <a:pt x="909985" y="2776738"/>
                  <a:pt x="893143" y="2780937"/>
                </a:cubicBezTo>
                <a:cubicBezTo>
                  <a:pt x="872090" y="2789334"/>
                  <a:pt x="851037" y="2795632"/>
                  <a:pt x="827878" y="2801929"/>
                </a:cubicBezTo>
                <a:cubicBezTo>
                  <a:pt x="804720" y="2810325"/>
                  <a:pt x="800509" y="2816623"/>
                  <a:pt x="802615" y="2841813"/>
                </a:cubicBezTo>
                <a:cubicBezTo>
                  <a:pt x="804720" y="2848111"/>
                  <a:pt x="806825" y="2854408"/>
                  <a:pt x="804720" y="2858606"/>
                </a:cubicBezTo>
                <a:cubicBezTo>
                  <a:pt x="804720" y="2875400"/>
                  <a:pt x="798404" y="2883796"/>
                  <a:pt x="781562" y="2879598"/>
                </a:cubicBezTo>
                <a:cubicBezTo>
                  <a:pt x="760509" y="2875400"/>
                  <a:pt x="737350" y="2879598"/>
                  <a:pt x="716297" y="2867003"/>
                </a:cubicBezTo>
                <a:cubicBezTo>
                  <a:pt x="701560" y="2858606"/>
                  <a:pt x="684718" y="2858606"/>
                  <a:pt x="667875" y="2856507"/>
                </a:cubicBezTo>
                <a:cubicBezTo>
                  <a:pt x="663665" y="2854408"/>
                  <a:pt x="655244" y="2856507"/>
                  <a:pt x="653138" y="2858606"/>
                </a:cubicBezTo>
                <a:cubicBezTo>
                  <a:pt x="640506" y="2877499"/>
                  <a:pt x="623664" y="2881697"/>
                  <a:pt x="602611" y="2881697"/>
                </a:cubicBezTo>
                <a:cubicBezTo>
                  <a:pt x="592085" y="2883796"/>
                  <a:pt x="577347" y="2892193"/>
                  <a:pt x="571032" y="2887995"/>
                </a:cubicBezTo>
                <a:cubicBezTo>
                  <a:pt x="556294" y="2877499"/>
                  <a:pt x="545768" y="2860706"/>
                  <a:pt x="537347" y="2846011"/>
                </a:cubicBezTo>
                <a:cubicBezTo>
                  <a:pt x="528925" y="2833417"/>
                  <a:pt x="522610" y="2816623"/>
                  <a:pt x="520504" y="2801929"/>
                </a:cubicBezTo>
                <a:cubicBezTo>
                  <a:pt x="516294" y="2780937"/>
                  <a:pt x="503662" y="2770441"/>
                  <a:pt x="486819" y="2759946"/>
                </a:cubicBezTo>
                <a:cubicBezTo>
                  <a:pt x="459450" y="2741053"/>
                  <a:pt x="455240" y="2730557"/>
                  <a:pt x="463661" y="2696970"/>
                </a:cubicBezTo>
                <a:cubicBezTo>
                  <a:pt x="463661" y="2692772"/>
                  <a:pt x="467872" y="2688573"/>
                  <a:pt x="467872" y="2684375"/>
                </a:cubicBezTo>
                <a:cubicBezTo>
                  <a:pt x="469977" y="2667582"/>
                  <a:pt x="463661" y="2657086"/>
                  <a:pt x="446819" y="2663383"/>
                </a:cubicBezTo>
                <a:cubicBezTo>
                  <a:pt x="427871" y="2669681"/>
                  <a:pt x="408923" y="2678077"/>
                  <a:pt x="392081" y="2690672"/>
                </a:cubicBezTo>
                <a:cubicBezTo>
                  <a:pt x="362607" y="2709565"/>
                  <a:pt x="364712" y="2711664"/>
                  <a:pt x="337343" y="2688573"/>
                </a:cubicBezTo>
                <a:cubicBezTo>
                  <a:pt x="326816" y="2678077"/>
                  <a:pt x="314185" y="2678077"/>
                  <a:pt x="299448" y="2680176"/>
                </a:cubicBezTo>
                <a:cubicBezTo>
                  <a:pt x="253131" y="2682276"/>
                  <a:pt x="217341" y="2648690"/>
                  <a:pt x="217341" y="2600410"/>
                </a:cubicBezTo>
                <a:cubicBezTo>
                  <a:pt x="217341" y="2596211"/>
                  <a:pt x="217341" y="2589913"/>
                  <a:pt x="221551" y="2583616"/>
                </a:cubicBezTo>
                <a:cubicBezTo>
                  <a:pt x="234183" y="2560525"/>
                  <a:pt x="295237" y="2545830"/>
                  <a:pt x="318395" y="2558426"/>
                </a:cubicBezTo>
                <a:cubicBezTo>
                  <a:pt x="326816" y="2562625"/>
                  <a:pt x="335238" y="2566823"/>
                  <a:pt x="343659" y="2571021"/>
                </a:cubicBezTo>
                <a:cubicBezTo>
                  <a:pt x="352080" y="2573120"/>
                  <a:pt x="362607" y="2579417"/>
                  <a:pt x="368923" y="2575220"/>
                </a:cubicBezTo>
                <a:cubicBezTo>
                  <a:pt x="392081" y="2566823"/>
                  <a:pt x="413134" y="2556327"/>
                  <a:pt x="436292" y="2545830"/>
                </a:cubicBezTo>
                <a:cubicBezTo>
                  <a:pt x="440503" y="2505947"/>
                  <a:pt x="472082" y="2493351"/>
                  <a:pt x="503662" y="2478657"/>
                </a:cubicBezTo>
                <a:cubicBezTo>
                  <a:pt x="531031" y="2463963"/>
                  <a:pt x="554189" y="2442971"/>
                  <a:pt x="581558" y="2428277"/>
                </a:cubicBezTo>
                <a:cubicBezTo>
                  <a:pt x="598400" y="2417781"/>
                  <a:pt x="619453" y="2415681"/>
                  <a:pt x="638401" y="2411483"/>
                </a:cubicBezTo>
                <a:cubicBezTo>
                  <a:pt x="641559" y="2410433"/>
                  <a:pt x="645244" y="2409909"/>
                  <a:pt x="648402" y="2410171"/>
                </a:cubicBezTo>
                <a:close/>
                <a:moveTo>
                  <a:pt x="1570168" y="1"/>
                </a:moveTo>
                <a:cubicBezTo>
                  <a:pt x="3125494" y="1"/>
                  <a:pt x="4680819" y="1"/>
                  <a:pt x="6236145" y="1"/>
                </a:cubicBezTo>
                <a:cubicBezTo>
                  <a:pt x="6236145" y="2290000"/>
                  <a:pt x="6236145" y="4579999"/>
                  <a:pt x="6236145" y="6874196"/>
                </a:cubicBezTo>
                <a:cubicBezTo>
                  <a:pt x="4617680" y="6874196"/>
                  <a:pt x="3001320" y="6874196"/>
                  <a:pt x="1382856" y="6874196"/>
                </a:cubicBezTo>
                <a:cubicBezTo>
                  <a:pt x="1378646" y="6838513"/>
                  <a:pt x="1349181" y="6817523"/>
                  <a:pt x="1330240" y="6792336"/>
                </a:cubicBezTo>
                <a:cubicBezTo>
                  <a:pt x="1319717" y="6775544"/>
                  <a:pt x="1304984" y="6762950"/>
                  <a:pt x="1288147" y="6744059"/>
                </a:cubicBezTo>
                <a:cubicBezTo>
                  <a:pt x="1296566" y="6731465"/>
                  <a:pt x="1304984" y="6714673"/>
                  <a:pt x="1317612" y="6699980"/>
                </a:cubicBezTo>
                <a:cubicBezTo>
                  <a:pt x="1340763" y="6674792"/>
                  <a:pt x="1340763" y="6672693"/>
                  <a:pt x="1304984" y="6655901"/>
                </a:cubicBezTo>
                <a:cubicBezTo>
                  <a:pt x="1309193" y="6639109"/>
                  <a:pt x="1315507" y="6620218"/>
                  <a:pt x="1319717" y="6603426"/>
                </a:cubicBezTo>
                <a:cubicBezTo>
                  <a:pt x="1307089" y="6584535"/>
                  <a:pt x="1294461" y="6565645"/>
                  <a:pt x="1275519" y="6542556"/>
                </a:cubicBezTo>
                <a:cubicBezTo>
                  <a:pt x="1317612" y="6527863"/>
                  <a:pt x="1355495" y="6519467"/>
                  <a:pt x="1389170" y="6500576"/>
                </a:cubicBezTo>
                <a:cubicBezTo>
                  <a:pt x="1376542" y="6479586"/>
                  <a:pt x="1366019" y="6462794"/>
                  <a:pt x="1355495" y="6446002"/>
                </a:cubicBezTo>
                <a:cubicBezTo>
                  <a:pt x="1351286" y="6439705"/>
                  <a:pt x="1349181" y="6431309"/>
                  <a:pt x="1349181" y="6422913"/>
                </a:cubicBezTo>
                <a:cubicBezTo>
                  <a:pt x="1353391" y="6395626"/>
                  <a:pt x="1353391" y="6395626"/>
                  <a:pt x="1342868" y="6374636"/>
                </a:cubicBezTo>
                <a:cubicBezTo>
                  <a:pt x="1366019" y="6357844"/>
                  <a:pt x="1391274" y="6341052"/>
                  <a:pt x="1414425" y="6324260"/>
                </a:cubicBezTo>
                <a:cubicBezTo>
                  <a:pt x="1437576" y="6309568"/>
                  <a:pt x="1448099" y="6288578"/>
                  <a:pt x="1439681" y="6259192"/>
                </a:cubicBezTo>
                <a:cubicBezTo>
                  <a:pt x="1437576" y="6254994"/>
                  <a:pt x="1439681" y="6248697"/>
                  <a:pt x="1439681" y="6240301"/>
                </a:cubicBezTo>
                <a:cubicBezTo>
                  <a:pt x="1458622" y="6236103"/>
                  <a:pt x="1475460" y="6234004"/>
                  <a:pt x="1498611" y="6229806"/>
                </a:cubicBezTo>
                <a:cubicBezTo>
                  <a:pt x="1485983" y="6204618"/>
                  <a:pt x="1494401" y="6185727"/>
                  <a:pt x="1511238" y="6168935"/>
                </a:cubicBezTo>
                <a:cubicBezTo>
                  <a:pt x="1523866" y="6156341"/>
                  <a:pt x="1530180" y="6141648"/>
                  <a:pt x="1532285" y="6124856"/>
                </a:cubicBezTo>
                <a:cubicBezTo>
                  <a:pt x="1536494" y="6097569"/>
                  <a:pt x="1542808" y="6072382"/>
                  <a:pt x="1568064" y="6055590"/>
                </a:cubicBezTo>
                <a:cubicBezTo>
                  <a:pt x="1578587" y="6049293"/>
                  <a:pt x="1576482" y="6038798"/>
                  <a:pt x="1572273" y="6028303"/>
                </a:cubicBezTo>
                <a:cubicBezTo>
                  <a:pt x="1557540" y="6007313"/>
                  <a:pt x="1563854" y="5986323"/>
                  <a:pt x="1578587" y="5969531"/>
                </a:cubicBezTo>
                <a:cubicBezTo>
                  <a:pt x="1580691" y="5963234"/>
                  <a:pt x="1587005" y="5959036"/>
                  <a:pt x="1587005" y="5954838"/>
                </a:cubicBezTo>
                <a:cubicBezTo>
                  <a:pt x="1580691" y="5919155"/>
                  <a:pt x="1608052" y="5921254"/>
                  <a:pt x="1629098" y="5912858"/>
                </a:cubicBezTo>
                <a:cubicBezTo>
                  <a:pt x="1643830" y="5908660"/>
                  <a:pt x="1660667" y="5900264"/>
                  <a:pt x="1675400" y="5893967"/>
                </a:cubicBezTo>
                <a:cubicBezTo>
                  <a:pt x="1677505" y="5891868"/>
                  <a:pt x="1679609" y="5885571"/>
                  <a:pt x="1681714" y="5879274"/>
                </a:cubicBezTo>
                <a:cubicBezTo>
                  <a:pt x="1673295" y="5875076"/>
                  <a:pt x="1664877" y="5868779"/>
                  <a:pt x="1652249" y="5862482"/>
                </a:cubicBezTo>
                <a:cubicBezTo>
                  <a:pt x="1656458" y="5851987"/>
                  <a:pt x="1658563" y="5839393"/>
                  <a:pt x="1664877" y="5828899"/>
                </a:cubicBezTo>
                <a:cubicBezTo>
                  <a:pt x="1671191" y="5814206"/>
                  <a:pt x="1673295" y="5799513"/>
                  <a:pt x="1656458" y="5789018"/>
                </a:cubicBezTo>
                <a:cubicBezTo>
                  <a:pt x="1645935" y="5782721"/>
                  <a:pt x="1639621" y="5772226"/>
                  <a:pt x="1639621" y="5757533"/>
                </a:cubicBezTo>
                <a:cubicBezTo>
                  <a:pt x="1639621" y="5751236"/>
                  <a:pt x="1629098" y="5742840"/>
                  <a:pt x="1622784" y="5734444"/>
                </a:cubicBezTo>
                <a:cubicBezTo>
                  <a:pt x="1626993" y="5717652"/>
                  <a:pt x="1641726" y="5711355"/>
                  <a:pt x="1654354" y="5705058"/>
                </a:cubicBezTo>
                <a:cubicBezTo>
                  <a:pt x="1666981" y="5696662"/>
                  <a:pt x="1675400" y="5686167"/>
                  <a:pt x="1671191" y="5671474"/>
                </a:cubicBezTo>
                <a:cubicBezTo>
                  <a:pt x="1669086" y="5665177"/>
                  <a:pt x="1666981" y="5654682"/>
                  <a:pt x="1671191" y="5650484"/>
                </a:cubicBezTo>
                <a:cubicBezTo>
                  <a:pt x="1690132" y="5625296"/>
                  <a:pt x="1673295" y="5608504"/>
                  <a:pt x="1658563" y="5589613"/>
                </a:cubicBezTo>
                <a:cubicBezTo>
                  <a:pt x="1654354" y="5585415"/>
                  <a:pt x="1650144" y="5581218"/>
                  <a:pt x="1645935" y="5574921"/>
                </a:cubicBezTo>
                <a:cubicBezTo>
                  <a:pt x="1660667" y="5556030"/>
                  <a:pt x="1664877" y="5535040"/>
                  <a:pt x="1645935" y="5514050"/>
                </a:cubicBezTo>
                <a:cubicBezTo>
                  <a:pt x="1645935" y="5514050"/>
                  <a:pt x="1643830" y="5511951"/>
                  <a:pt x="1643830" y="5511951"/>
                </a:cubicBezTo>
                <a:cubicBezTo>
                  <a:pt x="1643830" y="5465773"/>
                  <a:pt x="1612261" y="5442684"/>
                  <a:pt x="1576482" y="5419595"/>
                </a:cubicBezTo>
                <a:cubicBezTo>
                  <a:pt x="1561750" y="5409100"/>
                  <a:pt x="1547017" y="5400704"/>
                  <a:pt x="1525971" y="5400704"/>
                </a:cubicBezTo>
                <a:cubicBezTo>
                  <a:pt x="1511238" y="5400704"/>
                  <a:pt x="1496506" y="5394407"/>
                  <a:pt x="1488087" y="5379714"/>
                </a:cubicBezTo>
                <a:cubicBezTo>
                  <a:pt x="1479669" y="5367120"/>
                  <a:pt x="1467041" y="5358724"/>
                  <a:pt x="1454413" y="5348229"/>
                </a:cubicBezTo>
                <a:cubicBezTo>
                  <a:pt x="1441785" y="5337735"/>
                  <a:pt x="1429158" y="5337735"/>
                  <a:pt x="1412321" y="5346130"/>
                </a:cubicBezTo>
                <a:cubicBezTo>
                  <a:pt x="1384960" y="5358724"/>
                  <a:pt x="1361809" y="5354526"/>
                  <a:pt x="1344972" y="5333537"/>
                </a:cubicBezTo>
                <a:cubicBezTo>
                  <a:pt x="1326030" y="5310448"/>
                  <a:pt x="1319717" y="5285260"/>
                  <a:pt x="1328135" y="5255874"/>
                </a:cubicBezTo>
                <a:cubicBezTo>
                  <a:pt x="1334449" y="5239082"/>
                  <a:pt x="1349181" y="5230686"/>
                  <a:pt x="1366019" y="5232785"/>
                </a:cubicBezTo>
                <a:cubicBezTo>
                  <a:pt x="1382856" y="5234884"/>
                  <a:pt x="1399693" y="5241181"/>
                  <a:pt x="1416530" y="5247478"/>
                </a:cubicBezTo>
                <a:cubicBezTo>
                  <a:pt x="1439681" y="5255874"/>
                  <a:pt x="1462832" y="5255874"/>
                  <a:pt x="1485983" y="5245379"/>
                </a:cubicBezTo>
                <a:cubicBezTo>
                  <a:pt x="1504924" y="5234884"/>
                  <a:pt x="1507029" y="5224389"/>
                  <a:pt x="1492297" y="5207597"/>
                </a:cubicBezTo>
                <a:cubicBezTo>
                  <a:pt x="1471250" y="5186607"/>
                  <a:pt x="1452309" y="5163518"/>
                  <a:pt x="1429158" y="5144627"/>
                </a:cubicBezTo>
                <a:cubicBezTo>
                  <a:pt x="1414425" y="5127835"/>
                  <a:pt x="1401797" y="5113142"/>
                  <a:pt x="1410216" y="5090054"/>
                </a:cubicBezTo>
                <a:cubicBezTo>
                  <a:pt x="1414425" y="5075361"/>
                  <a:pt x="1408111" y="5064866"/>
                  <a:pt x="1395483" y="5058569"/>
                </a:cubicBezTo>
                <a:cubicBezTo>
                  <a:pt x="1372332" y="5045975"/>
                  <a:pt x="1366019" y="5029183"/>
                  <a:pt x="1372332" y="5001896"/>
                </a:cubicBezTo>
                <a:cubicBezTo>
                  <a:pt x="1374437" y="4980906"/>
                  <a:pt x="1366019" y="4955718"/>
                  <a:pt x="1355495" y="4934728"/>
                </a:cubicBezTo>
                <a:cubicBezTo>
                  <a:pt x="1344972" y="4913738"/>
                  <a:pt x="1328135" y="4894847"/>
                  <a:pt x="1315507" y="4875956"/>
                </a:cubicBezTo>
                <a:cubicBezTo>
                  <a:pt x="1292356" y="4844472"/>
                  <a:pt x="1269205" y="4812987"/>
                  <a:pt x="1248159" y="4779403"/>
                </a:cubicBezTo>
                <a:cubicBezTo>
                  <a:pt x="1241845" y="4771007"/>
                  <a:pt x="1241845" y="4754215"/>
                  <a:pt x="1243950" y="4741621"/>
                </a:cubicBezTo>
                <a:cubicBezTo>
                  <a:pt x="1246054" y="4708037"/>
                  <a:pt x="1252368" y="4676552"/>
                  <a:pt x="1256577" y="4642968"/>
                </a:cubicBezTo>
                <a:cubicBezTo>
                  <a:pt x="1258682" y="4630374"/>
                  <a:pt x="1246054" y="4624077"/>
                  <a:pt x="1233426" y="4624077"/>
                </a:cubicBezTo>
                <a:cubicBezTo>
                  <a:pt x="1206066" y="4626176"/>
                  <a:pt x="1193438" y="4611483"/>
                  <a:pt x="1187125" y="4584197"/>
                </a:cubicBezTo>
                <a:cubicBezTo>
                  <a:pt x="1185020" y="4569504"/>
                  <a:pt x="1174497" y="4554811"/>
                  <a:pt x="1163974" y="4544316"/>
                </a:cubicBezTo>
                <a:cubicBezTo>
                  <a:pt x="1136613" y="4510732"/>
                  <a:pt x="1134509" y="4489742"/>
                  <a:pt x="1159764" y="4456158"/>
                </a:cubicBezTo>
                <a:cubicBezTo>
                  <a:pt x="1166078" y="4447762"/>
                  <a:pt x="1170287" y="4439366"/>
                  <a:pt x="1166078" y="4426772"/>
                </a:cubicBezTo>
                <a:cubicBezTo>
                  <a:pt x="1161869" y="4397386"/>
                  <a:pt x="1176601" y="4380594"/>
                  <a:pt x="1208171" y="4378495"/>
                </a:cubicBezTo>
                <a:cubicBezTo>
                  <a:pt x="1239740" y="4374297"/>
                  <a:pt x="1273415" y="4380594"/>
                  <a:pt x="1300775" y="4395287"/>
                </a:cubicBezTo>
                <a:cubicBezTo>
                  <a:pt x="1336554" y="4414178"/>
                  <a:pt x="1366019" y="4412079"/>
                  <a:pt x="1395483" y="4382693"/>
                </a:cubicBezTo>
                <a:cubicBezTo>
                  <a:pt x="1420739" y="4357506"/>
                  <a:pt x="1452309" y="4338615"/>
                  <a:pt x="1471250" y="4305031"/>
                </a:cubicBezTo>
                <a:cubicBezTo>
                  <a:pt x="1473355" y="4300833"/>
                  <a:pt x="1477564" y="4294536"/>
                  <a:pt x="1483878" y="4294536"/>
                </a:cubicBezTo>
                <a:cubicBezTo>
                  <a:pt x="1519657" y="4292437"/>
                  <a:pt x="1542808" y="4265150"/>
                  <a:pt x="1574377" y="4248358"/>
                </a:cubicBezTo>
                <a:cubicBezTo>
                  <a:pt x="1582796" y="4244160"/>
                  <a:pt x="1593319" y="4235764"/>
                  <a:pt x="1603842" y="4235764"/>
                </a:cubicBezTo>
                <a:cubicBezTo>
                  <a:pt x="1622784" y="4233665"/>
                  <a:pt x="1629098" y="4221071"/>
                  <a:pt x="1637516" y="4208477"/>
                </a:cubicBezTo>
                <a:cubicBezTo>
                  <a:pt x="1650144" y="4193784"/>
                  <a:pt x="1635412" y="4185388"/>
                  <a:pt x="1626993" y="4174893"/>
                </a:cubicBezTo>
                <a:cubicBezTo>
                  <a:pt x="1624889" y="4172794"/>
                  <a:pt x="1624889" y="4170695"/>
                  <a:pt x="1624889" y="4168596"/>
                </a:cubicBezTo>
                <a:cubicBezTo>
                  <a:pt x="1654354" y="4139210"/>
                  <a:pt x="1662772" y="4097230"/>
                  <a:pt x="1679609" y="4061548"/>
                </a:cubicBezTo>
                <a:cubicBezTo>
                  <a:pt x="1681714" y="4055251"/>
                  <a:pt x="1677505" y="4044756"/>
                  <a:pt x="1673295" y="4036360"/>
                </a:cubicBezTo>
                <a:cubicBezTo>
                  <a:pt x="1671191" y="4030063"/>
                  <a:pt x="1664877" y="4023766"/>
                  <a:pt x="1658563" y="4017469"/>
                </a:cubicBezTo>
                <a:cubicBezTo>
                  <a:pt x="1650144" y="4002776"/>
                  <a:pt x="1645935" y="3990182"/>
                  <a:pt x="1645935" y="3973390"/>
                </a:cubicBezTo>
                <a:cubicBezTo>
                  <a:pt x="1648040" y="3937707"/>
                  <a:pt x="1671191" y="3925113"/>
                  <a:pt x="1696446" y="3914618"/>
                </a:cubicBezTo>
                <a:cubicBezTo>
                  <a:pt x="1715388" y="3904123"/>
                  <a:pt x="1732225" y="3916717"/>
                  <a:pt x="1749062" y="3927212"/>
                </a:cubicBezTo>
                <a:cubicBezTo>
                  <a:pt x="1763795" y="3935608"/>
                  <a:pt x="1780632" y="3944004"/>
                  <a:pt x="1797469" y="3946103"/>
                </a:cubicBezTo>
                <a:cubicBezTo>
                  <a:pt x="1822724" y="3950301"/>
                  <a:pt x="1847980" y="3946103"/>
                  <a:pt x="1873236" y="3944004"/>
                </a:cubicBezTo>
                <a:cubicBezTo>
                  <a:pt x="1879550" y="3944004"/>
                  <a:pt x="1885863" y="3935608"/>
                  <a:pt x="1894282" y="3929311"/>
                </a:cubicBezTo>
                <a:cubicBezTo>
                  <a:pt x="1850085" y="3902024"/>
                  <a:pt x="1852189" y="3866341"/>
                  <a:pt x="1860608" y="3826461"/>
                </a:cubicBezTo>
                <a:cubicBezTo>
                  <a:pt x="1866922" y="3803372"/>
                  <a:pt x="1860608" y="3799174"/>
                  <a:pt x="1835352" y="3803372"/>
                </a:cubicBezTo>
                <a:cubicBezTo>
                  <a:pt x="1824829" y="3807570"/>
                  <a:pt x="1814306" y="3805471"/>
                  <a:pt x="1801678" y="3807570"/>
                </a:cubicBezTo>
                <a:cubicBezTo>
                  <a:pt x="1782736" y="3809669"/>
                  <a:pt x="1763795" y="3813867"/>
                  <a:pt x="1744853" y="3815966"/>
                </a:cubicBezTo>
                <a:cubicBezTo>
                  <a:pt x="1736434" y="3815966"/>
                  <a:pt x="1728016" y="3815966"/>
                  <a:pt x="1715388" y="3813867"/>
                </a:cubicBezTo>
                <a:cubicBezTo>
                  <a:pt x="1713283" y="3773986"/>
                  <a:pt x="1713283" y="3736204"/>
                  <a:pt x="1713283" y="3700521"/>
                </a:cubicBezTo>
                <a:cubicBezTo>
                  <a:pt x="1713283" y="3681630"/>
                  <a:pt x="1723807" y="3669036"/>
                  <a:pt x="1732225" y="3654343"/>
                </a:cubicBezTo>
                <a:cubicBezTo>
                  <a:pt x="1759585" y="3614462"/>
                  <a:pt x="1801678" y="3591374"/>
                  <a:pt x="1831143" y="3555691"/>
                </a:cubicBezTo>
                <a:cubicBezTo>
                  <a:pt x="1850085" y="3532602"/>
                  <a:pt x="1852189" y="3530503"/>
                  <a:pt x="1833248" y="3509513"/>
                </a:cubicBezTo>
                <a:cubicBezTo>
                  <a:pt x="1824829" y="3499018"/>
                  <a:pt x="1822724" y="3490622"/>
                  <a:pt x="1824829" y="3478028"/>
                </a:cubicBezTo>
                <a:cubicBezTo>
                  <a:pt x="1831143" y="3461236"/>
                  <a:pt x="1835352" y="3440246"/>
                  <a:pt x="1835352" y="3421355"/>
                </a:cubicBezTo>
                <a:cubicBezTo>
                  <a:pt x="1837457" y="3406662"/>
                  <a:pt x="1833248" y="3391970"/>
                  <a:pt x="1831143" y="3377278"/>
                </a:cubicBezTo>
                <a:cubicBezTo>
                  <a:pt x="1807992" y="3364683"/>
                  <a:pt x="1782736" y="3354188"/>
                  <a:pt x="1757481" y="3341595"/>
                </a:cubicBezTo>
                <a:cubicBezTo>
                  <a:pt x="1763795" y="3329001"/>
                  <a:pt x="1768004" y="3322704"/>
                  <a:pt x="1772213" y="3314308"/>
                </a:cubicBezTo>
                <a:cubicBezTo>
                  <a:pt x="1768004" y="3312210"/>
                  <a:pt x="1765899" y="3310111"/>
                  <a:pt x="1763795" y="3308011"/>
                </a:cubicBezTo>
                <a:cubicBezTo>
                  <a:pt x="1742748" y="3303814"/>
                  <a:pt x="1723807" y="3299616"/>
                  <a:pt x="1702760" y="3295418"/>
                </a:cubicBezTo>
                <a:cubicBezTo>
                  <a:pt x="1681714" y="3289121"/>
                  <a:pt x="1664877" y="3278626"/>
                  <a:pt x="1662772" y="3255536"/>
                </a:cubicBezTo>
                <a:cubicBezTo>
                  <a:pt x="1662772" y="3251339"/>
                  <a:pt x="1660667" y="3247141"/>
                  <a:pt x="1656458" y="3238745"/>
                </a:cubicBezTo>
                <a:cubicBezTo>
                  <a:pt x="1643830" y="3242943"/>
                  <a:pt x="1629098" y="3247141"/>
                  <a:pt x="1616470" y="3251339"/>
                </a:cubicBezTo>
                <a:cubicBezTo>
                  <a:pt x="1614366" y="3217755"/>
                  <a:pt x="1648040" y="3213557"/>
                  <a:pt x="1664877" y="3190468"/>
                </a:cubicBezTo>
                <a:cubicBezTo>
                  <a:pt x="1656458" y="3186270"/>
                  <a:pt x="1652249" y="3182072"/>
                  <a:pt x="1645935" y="3182072"/>
                </a:cubicBezTo>
                <a:cubicBezTo>
                  <a:pt x="1631203" y="3179973"/>
                  <a:pt x="1626993" y="3171577"/>
                  <a:pt x="1626993" y="3158983"/>
                </a:cubicBezTo>
                <a:cubicBezTo>
                  <a:pt x="1626993" y="3135895"/>
                  <a:pt x="1616470" y="3119102"/>
                  <a:pt x="1591215" y="3108608"/>
                </a:cubicBezTo>
                <a:cubicBezTo>
                  <a:pt x="1595424" y="3096014"/>
                  <a:pt x="1597528" y="3081321"/>
                  <a:pt x="1603842" y="3072925"/>
                </a:cubicBezTo>
                <a:cubicBezTo>
                  <a:pt x="1612261" y="3060332"/>
                  <a:pt x="1616470" y="3051935"/>
                  <a:pt x="1603842" y="3039341"/>
                </a:cubicBezTo>
                <a:cubicBezTo>
                  <a:pt x="1622784" y="3037242"/>
                  <a:pt x="1637516" y="3026747"/>
                  <a:pt x="1637516" y="3009956"/>
                </a:cubicBezTo>
                <a:cubicBezTo>
                  <a:pt x="1637516" y="2993163"/>
                  <a:pt x="1622784" y="2986866"/>
                  <a:pt x="1608052" y="2982668"/>
                </a:cubicBezTo>
                <a:cubicBezTo>
                  <a:pt x="1599633" y="2980569"/>
                  <a:pt x="1591215" y="2978470"/>
                  <a:pt x="1578587" y="2976371"/>
                </a:cubicBezTo>
                <a:cubicBezTo>
                  <a:pt x="1584901" y="2967975"/>
                  <a:pt x="1589110" y="2961678"/>
                  <a:pt x="1589110" y="2955382"/>
                </a:cubicBezTo>
                <a:cubicBezTo>
                  <a:pt x="1591215" y="2949085"/>
                  <a:pt x="1591215" y="2940688"/>
                  <a:pt x="1591215" y="2932292"/>
                </a:cubicBezTo>
                <a:cubicBezTo>
                  <a:pt x="1582796" y="2932292"/>
                  <a:pt x="1576482" y="2930194"/>
                  <a:pt x="1568064" y="2932292"/>
                </a:cubicBezTo>
                <a:cubicBezTo>
                  <a:pt x="1534389" y="2944886"/>
                  <a:pt x="1523866" y="2942788"/>
                  <a:pt x="1490192" y="2923897"/>
                </a:cubicBezTo>
                <a:cubicBezTo>
                  <a:pt x="1519657" y="2913402"/>
                  <a:pt x="1542808" y="2898708"/>
                  <a:pt x="1536494" y="2860927"/>
                </a:cubicBezTo>
                <a:cubicBezTo>
                  <a:pt x="1513343" y="2848333"/>
                  <a:pt x="1494401" y="2869322"/>
                  <a:pt x="1473355" y="2869322"/>
                </a:cubicBezTo>
                <a:cubicBezTo>
                  <a:pt x="1479669" y="2852531"/>
                  <a:pt x="1488087" y="2835739"/>
                  <a:pt x="1488087" y="2818947"/>
                </a:cubicBezTo>
                <a:cubicBezTo>
                  <a:pt x="1488087" y="2797957"/>
                  <a:pt x="1464936" y="2800056"/>
                  <a:pt x="1445995" y="2793759"/>
                </a:cubicBezTo>
                <a:cubicBezTo>
                  <a:pt x="1450204" y="2787463"/>
                  <a:pt x="1452309" y="2783265"/>
                  <a:pt x="1458622" y="2772769"/>
                </a:cubicBezTo>
                <a:cubicBezTo>
                  <a:pt x="1452309" y="2768571"/>
                  <a:pt x="1443890" y="2764373"/>
                  <a:pt x="1433367" y="2758076"/>
                </a:cubicBezTo>
                <a:cubicBezTo>
                  <a:pt x="1445995" y="2749680"/>
                  <a:pt x="1454413" y="2745482"/>
                  <a:pt x="1467041" y="2737087"/>
                </a:cubicBezTo>
                <a:cubicBezTo>
                  <a:pt x="1456518" y="2726591"/>
                  <a:pt x="1448099" y="2720293"/>
                  <a:pt x="1437576" y="2709799"/>
                </a:cubicBezTo>
                <a:cubicBezTo>
                  <a:pt x="1471250" y="2697204"/>
                  <a:pt x="1475460" y="2661522"/>
                  <a:pt x="1494401" y="2636335"/>
                </a:cubicBezTo>
                <a:cubicBezTo>
                  <a:pt x="1500715" y="2625841"/>
                  <a:pt x="1500715" y="2606950"/>
                  <a:pt x="1498611" y="2590158"/>
                </a:cubicBezTo>
                <a:cubicBezTo>
                  <a:pt x="1494401" y="2569168"/>
                  <a:pt x="1496506" y="2552376"/>
                  <a:pt x="1509134" y="2535584"/>
                </a:cubicBezTo>
                <a:cubicBezTo>
                  <a:pt x="1523866" y="2520891"/>
                  <a:pt x="1530180" y="2504099"/>
                  <a:pt x="1521762" y="2483109"/>
                </a:cubicBezTo>
                <a:cubicBezTo>
                  <a:pt x="1519657" y="2474712"/>
                  <a:pt x="1519657" y="2464218"/>
                  <a:pt x="1521762" y="2455821"/>
                </a:cubicBezTo>
                <a:cubicBezTo>
                  <a:pt x="1532285" y="2430633"/>
                  <a:pt x="1523866" y="2413841"/>
                  <a:pt x="1502820" y="2399148"/>
                </a:cubicBezTo>
                <a:cubicBezTo>
                  <a:pt x="1483878" y="2401248"/>
                  <a:pt x="1467041" y="2407544"/>
                  <a:pt x="1450204" y="2420138"/>
                </a:cubicBezTo>
                <a:cubicBezTo>
                  <a:pt x="1429158" y="2436930"/>
                  <a:pt x="1401797" y="2447425"/>
                  <a:pt x="1376542" y="2460019"/>
                </a:cubicBezTo>
                <a:cubicBezTo>
                  <a:pt x="1370228" y="2462118"/>
                  <a:pt x="1363914" y="2462118"/>
                  <a:pt x="1359705" y="2460019"/>
                </a:cubicBezTo>
                <a:cubicBezTo>
                  <a:pt x="1336554" y="2447425"/>
                  <a:pt x="1317612" y="2455821"/>
                  <a:pt x="1298670" y="2464218"/>
                </a:cubicBezTo>
                <a:cubicBezTo>
                  <a:pt x="1281833" y="2447425"/>
                  <a:pt x="1307089" y="2443227"/>
                  <a:pt x="1302879" y="2430633"/>
                </a:cubicBezTo>
                <a:cubicBezTo>
                  <a:pt x="1286042" y="2413841"/>
                  <a:pt x="1286042" y="2413841"/>
                  <a:pt x="1250264" y="2430633"/>
                </a:cubicBezTo>
                <a:cubicBezTo>
                  <a:pt x="1246054" y="2426435"/>
                  <a:pt x="1243950" y="2420138"/>
                  <a:pt x="1239740" y="2415940"/>
                </a:cubicBezTo>
                <a:cubicBezTo>
                  <a:pt x="1231322" y="2405445"/>
                  <a:pt x="1225008" y="2390752"/>
                  <a:pt x="1214485" y="2382357"/>
                </a:cubicBezTo>
                <a:cubicBezTo>
                  <a:pt x="1199752" y="2369762"/>
                  <a:pt x="1185020" y="2357169"/>
                  <a:pt x="1174497" y="2338279"/>
                </a:cubicBezTo>
                <a:cubicBezTo>
                  <a:pt x="1168183" y="2325683"/>
                  <a:pt x="1151346" y="2319386"/>
                  <a:pt x="1136613" y="2308893"/>
                </a:cubicBezTo>
                <a:cubicBezTo>
                  <a:pt x="1132404" y="2220734"/>
                  <a:pt x="1128195" y="2216537"/>
                  <a:pt x="1056637" y="2193447"/>
                </a:cubicBezTo>
                <a:cubicBezTo>
                  <a:pt x="1060846" y="2182953"/>
                  <a:pt x="1062951" y="2170359"/>
                  <a:pt x="1069265" y="2159863"/>
                </a:cubicBezTo>
                <a:cubicBezTo>
                  <a:pt x="1077683" y="2145169"/>
                  <a:pt x="1075579" y="2130479"/>
                  <a:pt x="1062951" y="2119982"/>
                </a:cubicBezTo>
                <a:cubicBezTo>
                  <a:pt x="1046114" y="2109489"/>
                  <a:pt x="1041905" y="2092696"/>
                  <a:pt x="1039800" y="2073806"/>
                </a:cubicBezTo>
                <a:cubicBezTo>
                  <a:pt x="1039800" y="2067509"/>
                  <a:pt x="1033486" y="2059113"/>
                  <a:pt x="1029277" y="2054915"/>
                </a:cubicBezTo>
                <a:cubicBezTo>
                  <a:pt x="1014544" y="2040222"/>
                  <a:pt x="999812" y="2027628"/>
                  <a:pt x="985080" y="2015034"/>
                </a:cubicBezTo>
                <a:cubicBezTo>
                  <a:pt x="972452" y="2004539"/>
                  <a:pt x="970347" y="1996143"/>
                  <a:pt x="978766" y="1979351"/>
                </a:cubicBezTo>
                <a:cubicBezTo>
                  <a:pt x="993498" y="1949965"/>
                  <a:pt x="989289" y="1941569"/>
                  <a:pt x="970347" y="1914282"/>
                </a:cubicBezTo>
                <a:cubicBezTo>
                  <a:pt x="957719" y="1895391"/>
                  <a:pt x="949301" y="1872303"/>
                  <a:pt x="945091" y="1851313"/>
                </a:cubicBezTo>
                <a:cubicBezTo>
                  <a:pt x="940882" y="1828224"/>
                  <a:pt x="945091" y="1805135"/>
                  <a:pt x="945091" y="1782046"/>
                </a:cubicBezTo>
                <a:cubicBezTo>
                  <a:pt x="942987" y="1754758"/>
                  <a:pt x="949301" y="1725373"/>
                  <a:pt x="936673" y="1698086"/>
                </a:cubicBezTo>
                <a:cubicBezTo>
                  <a:pt x="934568" y="1693888"/>
                  <a:pt x="934568" y="1687591"/>
                  <a:pt x="934568" y="1681293"/>
                </a:cubicBezTo>
                <a:cubicBezTo>
                  <a:pt x="945091" y="1618325"/>
                  <a:pt x="945091" y="1553255"/>
                  <a:pt x="951405" y="1488187"/>
                </a:cubicBezTo>
                <a:cubicBezTo>
                  <a:pt x="951405" y="1486088"/>
                  <a:pt x="951405" y="1483988"/>
                  <a:pt x="951405" y="1481889"/>
                </a:cubicBezTo>
                <a:cubicBezTo>
                  <a:pt x="982975" y="1416821"/>
                  <a:pt x="982975" y="1341257"/>
                  <a:pt x="1025068" y="1282485"/>
                </a:cubicBezTo>
                <a:cubicBezTo>
                  <a:pt x="1029277" y="1274089"/>
                  <a:pt x="1033486" y="1267792"/>
                  <a:pt x="1035591" y="1259396"/>
                </a:cubicBezTo>
                <a:cubicBezTo>
                  <a:pt x="1041905" y="1232109"/>
                  <a:pt x="1056637" y="1209021"/>
                  <a:pt x="1081893" y="1194327"/>
                </a:cubicBezTo>
                <a:cubicBezTo>
                  <a:pt x="1086102" y="1190130"/>
                  <a:pt x="1092416" y="1183832"/>
                  <a:pt x="1094521" y="1179635"/>
                </a:cubicBezTo>
                <a:cubicBezTo>
                  <a:pt x="1113462" y="1131359"/>
                  <a:pt x="1149241" y="1095675"/>
                  <a:pt x="1182915" y="1059992"/>
                </a:cubicBezTo>
                <a:cubicBezTo>
                  <a:pt x="1195543" y="1045299"/>
                  <a:pt x="1201857" y="1028507"/>
                  <a:pt x="1203962" y="1009616"/>
                </a:cubicBezTo>
                <a:cubicBezTo>
                  <a:pt x="1206066" y="969735"/>
                  <a:pt x="1206066" y="967636"/>
                  <a:pt x="1243950" y="963438"/>
                </a:cubicBezTo>
                <a:cubicBezTo>
                  <a:pt x="1267101" y="961339"/>
                  <a:pt x="1275519" y="950844"/>
                  <a:pt x="1275519" y="927755"/>
                </a:cubicBezTo>
                <a:cubicBezTo>
                  <a:pt x="1275519" y="919359"/>
                  <a:pt x="1271310" y="910964"/>
                  <a:pt x="1275519" y="904667"/>
                </a:cubicBezTo>
                <a:cubicBezTo>
                  <a:pt x="1294461" y="871083"/>
                  <a:pt x="1298670" y="833301"/>
                  <a:pt x="1309193" y="801816"/>
                </a:cubicBezTo>
                <a:cubicBezTo>
                  <a:pt x="1302879" y="782925"/>
                  <a:pt x="1296566" y="768232"/>
                  <a:pt x="1288147" y="751440"/>
                </a:cubicBezTo>
                <a:cubicBezTo>
                  <a:pt x="1277624" y="734648"/>
                  <a:pt x="1283938" y="719955"/>
                  <a:pt x="1294461" y="703163"/>
                </a:cubicBezTo>
                <a:cubicBezTo>
                  <a:pt x="1279728" y="692668"/>
                  <a:pt x="1262891" y="684272"/>
                  <a:pt x="1273415" y="663283"/>
                </a:cubicBezTo>
                <a:cubicBezTo>
                  <a:pt x="1279728" y="648590"/>
                  <a:pt x="1275519" y="625501"/>
                  <a:pt x="1307089" y="629699"/>
                </a:cubicBezTo>
                <a:cubicBezTo>
                  <a:pt x="1294461" y="606610"/>
                  <a:pt x="1286042" y="589818"/>
                  <a:pt x="1296566" y="568828"/>
                </a:cubicBezTo>
                <a:cubicBezTo>
                  <a:pt x="1298670" y="564630"/>
                  <a:pt x="1296566" y="556234"/>
                  <a:pt x="1294461" y="552036"/>
                </a:cubicBezTo>
                <a:cubicBezTo>
                  <a:pt x="1279728" y="518452"/>
                  <a:pt x="1292356" y="489066"/>
                  <a:pt x="1317612" y="465977"/>
                </a:cubicBezTo>
                <a:cubicBezTo>
                  <a:pt x="1326030" y="455482"/>
                  <a:pt x="1336554" y="447086"/>
                  <a:pt x="1347077" y="436591"/>
                </a:cubicBezTo>
                <a:cubicBezTo>
                  <a:pt x="1351286" y="432393"/>
                  <a:pt x="1355495" y="428195"/>
                  <a:pt x="1355495" y="423997"/>
                </a:cubicBezTo>
                <a:cubicBezTo>
                  <a:pt x="1349181" y="396710"/>
                  <a:pt x="1370228" y="382018"/>
                  <a:pt x="1378646" y="361028"/>
                </a:cubicBezTo>
                <a:cubicBezTo>
                  <a:pt x="1382856" y="354731"/>
                  <a:pt x="1389170" y="348434"/>
                  <a:pt x="1389170" y="340038"/>
                </a:cubicBezTo>
                <a:cubicBezTo>
                  <a:pt x="1387065" y="316949"/>
                  <a:pt x="1406007" y="300157"/>
                  <a:pt x="1410216" y="277068"/>
                </a:cubicBezTo>
                <a:cubicBezTo>
                  <a:pt x="1412321" y="266573"/>
                  <a:pt x="1414425" y="253979"/>
                  <a:pt x="1418634" y="241385"/>
                </a:cubicBezTo>
                <a:cubicBezTo>
                  <a:pt x="1450204" y="245583"/>
                  <a:pt x="1473355" y="226692"/>
                  <a:pt x="1494401" y="203603"/>
                </a:cubicBezTo>
                <a:cubicBezTo>
                  <a:pt x="1504924" y="193108"/>
                  <a:pt x="1511238" y="178415"/>
                  <a:pt x="1504924" y="161623"/>
                </a:cubicBezTo>
                <a:cubicBezTo>
                  <a:pt x="1500715" y="159524"/>
                  <a:pt x="1496506" y="157426"/>
                  <a:pt x="1492297" y="157426"/>
                </a:cubicBezTo>
                <a:cubicBezTo>
                  <a:pt x="1479669" y="155326"/>
                  <a:pt x="1464936" y="157426"/>
                  <a:pt x="1460727" y="138535"/>
                </a:cubicBezTo>
                <a:cubicBezTo>
                  <a:pt x="1458622" y="125941"/>
                  <a:pt x="1475460" y="94456"/>
                  <a:pt x="1485983" y="90258"/>
                </a:cubicBezTo>
                <a:cubicBezTo>
                  <a:pt x="1504924" y="81862"/>
                  <a:pt x="1521762" y="73466"/>
                  <a:pt x="1540703" y="65070"/>
                </a:cubicBezTo>
                <a:cubicBezTo>
                  <a:pt x="1572273" y="52476"/>
                  <a:pt x="1576482" y="46179"/>
                  <a:pt x="1572273" y="10496"/>
                </a:cubicBezTo>
                <a:cubicBezTo>
                  <a:pt x="1572273" y="6298"/>
                  <a:pt x="1570168" y="4199"/>
                  <a:pt x="1570168" y="1"/>
                </a:cubicBezTo>
                <a:close/>
                <a:moveTo>
                  <a:pt x="467044" y="0"/>
                </a:moveTo>
                <a:cubicBezTo>
                  <a:pt x="654416" y="0"/>
                  <a:pt x="843893" y="0"/>
                  <a:pt x="1031266" y="0"/>
                </a:cubicBezTo>
                <a:cubicBezTo>
                  <a:pt x="1033371" y="25168"/>
                  <a:pt x="1031266" y="48239"/>
                  <a:pt x="1012318" y="69212"/>
                </a:cubicBezTo>
                <a:cubicBezTo>
                  <a:pt x="999686" y="79699"/>
                  <a:pt x="999686" y="94380"/>
                  <a:pt x="1010213" y="109062"/>
                </a:cubicBezTo>
                <a:cubicBezTo>
                  <a:pt x="1018634" y="117451"/>
                  <a:pt x="1020739" y="125840"/>
                  <a:pt x="1027055" y="136327"/>
                </a:cubicBezTo>
                <a:cubicBezTo>
                  <a:pt x="1035476" y="155203"/>
                  <a:pt x="1035476" y="171982"/>
                  <a:pt x="1024950" y="190858"/>
                </a:cubicBezTo>
                <a:cubicBezTo>
                  <a:pt x="1016529" y="207636"/>
                  <a:pt x="1014423" y="226512"/>
                  <a:pt x="1010213" y="243291"/>
                </a:cubicBezTo>
                <a:cubicBezTo>
                  <a:pt x="1006002" y="260070"/>
                  <a:pt x="1003897" y="278946"/>
                  <a:pt x="999686" y="297822"/>
                </a:cubicBezTo>
                <a:cubicBezTo>
                  <a:pt x="995475" y="316698"/>
                  <a:pt x="991265" y="337671"/>
                  <a:pt x="989160" y="358644"/>
                </a:cubicBezTo>
                <a:cubicBezTo>
                  <a:pt x="984949" y="392202"/>
                  <a:pt x="968107" y="421564"/>
                  <a:pt x="944948" y="444635"/>
                </a:cubicBezTo>
                <a:cubicBezTo>
                  <a:pt x="934421" y="453024"/>
                  <a:pt x="917579" y="457219"/>
                  <a:pt x="904947" y="459316"/>
                </a:cubicBezTo>
                <a:cubicBezTo>
                  <a:pt x="890210" y="459316"/>
                  <a:pt x="881789" y="463511"/>
                  <a:pt x="869157" y="471900"/>
                </a:cubicBezTo>
                <a:cubicBezTo>
                  <a:pt x="854420" y="482387"/>
                  <a:pt x="837577" y="490776"/>
                  <a:pt x="820735" y="499166"/>
                </a:cubicBezTo>
                <a:cubicBezTo>
                  <a:pt x="793366" y="511750"/>
                  <a:pt x="770208" y="522236"/>
                  <a:pt x="757576" y="553696"/>
                </a:cubicBezTo>
                <a:cubicBezTo>
                  <a:pt x="749155" y="580962"/>
                  <a:pt x="715470" y="595643"/>
                  <a:pt x="683890" y="585156"/>
                </a:cubicBezTo>
                <a:cubicBezTo>
                  <a:pt x="660732" y="576767"/>
                  <a:pt x="645995" y="578864"/>
                  <a:pt x="624942" y="595643"/>
                </a:cubicBezTo>
                <a:cubicBezTo>
                  <a:pt x="605994" y="612422"/>
                  <a:pt x="578625" y="620811"/>
                  <a:pt x="555467" y="627103"/>
                </a:cubicBezTo>
                <a:cubicBezTo>
                  <a:pt x="528098" y="633395"/>
                  <a:pt x="492308" y="599838"/>
                  <a:pt x="483887" y="568378"/>
                </a:cubicBezTo>
                <a:cubicBezTo>
                  <a:pt x="475465" y="534820"/>
                  <a:pt x="458623" y="518042"/>
                  <a:pt x="424938" y="515944"/>
                </a:cubicBezTo>
                <a:cubicBezTo>
                  <a:pt x="416517" y="513847"/>
                  <a:pt x="405990" y="518042"/>
                  <a:pt x="395464" y="520139"/>
                </a:cubicBezTo>
                <a:cubicBezTo>
                  <a:pt x="368095" y="522236"/>
                  <a:pt x="363884" y="518042"/>
                  <a:pt x="361779" y="490776"/>
                </a:cubicBezTo>
                <a:cubicBezTo>
                  <a:pt x="357569" y="469803"/>
                  <a:pt x="355463" y="448830"/>
                  <a:pt x="349147" y="427856"/>
                </a:cubicBezTo>
                <a:cubicBezTo>
                  <a:pt x="347042" y="417370"/>
                  <a:pt x="336515" y="408980"/>
                  <a:pt x="328094" y="402688"/>
                </a:cubicBezTo>
                <a:cubicBezTo>
                  <a:pt x="304936" y="383812"/>
                  <a:pt x="300725" y="362839"/>
                  <a:pt x="315462" y="337671"/>
                </a:cubicBezTo>
                <a:cubicBezTo>
                  <a:pt x="330200" y="306211"/>
                  <a:pt x="347042" y="274751"/>
                  <a:pt x="361779" y="241194"/>
                </a:cubicBezTo>
                <a:cubicBezTo>
                  <a:pt x="368095" y="226512"/>
                  <a:pt x="359674" y="203442"/>
                  <a:pt x="344937" y="195052"/>
                </a:cubicBezTo>
                <a:cubicBezTo>
                  <a:pt x="338621" y="190858"/>
                  <a:pt x="330200" y="188760"/>
                  <a:pt x="323884" y="184566"/>
                </a:cubicBezTo>
                <a:cubicBezTo>
                  <a:pt x="296515" y="163592"/>
                  <a:pt x="296515" y="142619"/>
                  <a:pt x="323884" y="123743"/>
                </a:cubicBezTo>
                <a:cubicBezTo>
                  <a:pt x="336515" y="115354"/>
                  <a:pt x="347042" y="102770"/>
                  <a:pt x="357569" y="92283"/>
                </a:cubicBezTo>
                <a:cubicBezTo>
                  <a:pt x="361779" y="90186"/>
                  <a:pt x="363884" y="85991"/>
                  <a:pt x="365990" y="85991"/>
                </a:cubicBezTo>
                <a:cubicBezTo>
                  <a:pt x="397569" y="81796"/>
                  <a:pt x="416517" y="56628"/>
                  <a:pt x="443886" y="44044"/>
                </a:cubicBezTo>
                <a:cubicBezTo>
                  <a:pt x="462834" y="33558"/>
                  <a:pt x="469150" y="20974"/>
                  <a:pt x="467044" y="0"/>
                </a:cubicBezTo>
                <a:close/>
              </a:path>
            </a:pathLst>
          </a:custGeom>
          <a:solidFill>
            <a:sysClr val="window" lastClr="FFFFFF">
              <a:lumMod val="95000"/>
            </a:sysClr>
          </a:solidFill>
        </p:spPr>
      </p:pic>
    </p:spTree>
    <p:extLst>
      <p:ext uri="{BB962C8B-B14F-4D97-AF65-F5344CB8AC3E}">
        <p14:creationId xmlns:p14="http://schemas.microsoft.com/office/powerpoint/2010/main" val="34621439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cxnSp>
        <p:nvCxnSpPr>
          <p:cNvPr id="3" name="직선 연결선 8"/>
          <p:cNvCxnSpPr/>
          <p:nvPr/>
        </p:nvCxnSpPr>
        <p:spPr>
          <a:xfrm>
            <a:off x="285751"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직사각형 10"/>
          <p:cNvSpPr/>
          <p:nvPr/>
        </p:nvSpPr>
        <p:spPr>
          <a:xfrm>
            <a:off x="0" y="6524625"/>
            <a:ext cx="12192000" cy="9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2" name="제목 1"/>
          <p:cNvSpPr>
            <a:spLocks noGrp="1"/>
          </p:cNvSpPr>
          <p:nvPr>
            <p:ph type="title"/>
          </p:nvPr>
        </p:nvSpPr>
        <p:spPr>
          <a:xfrm>
            <a:off x="431800" y="93514"/>
            <a:ext cx="11328400" cy="423862"/>
          </a:xfrm>
        </p:spPr>
        <p:txBody>
          <a:bodyPr/>
          <a:lstStyle/>
          <a:p>
            <a:r>
              <a:rPr lang="ko-KR" altLang="en-US" smtClean="0"/>
              <a:t>마스터 제목 스타일 편집</a:t>
            </a:r>
            <a:endParaRPr lang="ko-KR" altLang="en-US"/>
          </a:p>
        </p:txBody>
      </p:sp>
      <p:sp>
        <p:nvSpPr>
          <p:cNvPr id="6" name="바닥글 개체 틀 3"/>
          <p:cNvSpPr>
            <a:spLocks noGrp="1"/>
          </p:cNvSpPr>
          <p:nvPr>
            <p:ph type="ftr" sz="quarter" idx="11"/>
          </p:nvPr>
        </p:nvSpPr>
        <p:spPr>
          <a:xfrm>
            <a:off x="1" y="6598557"/>
            <a:ext cx="6226327" cy="260350"/>
          </a:xfrm>
        </p:spPr>
        <p:txBody>
          <a:bodyPr rtlCol="0"/>
          <a:lstStyle>
            <a:lvl1pPr algn="l" fontAlgn="auto">
              <a:spcBef>
                <a:spcPts val="0"/>
              </a:spcBef>
              <a:spcAft>
                <a:spcPts val="0"/>
              </a:spcAft>
              <a:defRPr>
                <a:solidFill>
                  <a:schemeClr val="tx1">
                    <a:tint val="75000"/>
                  </a:schemeClr>
                </a:solidFill>
                <a:ea typeface="+mn-ea"/>
              </a:defRPr>
            </a:lvl1pPr>
          </a:lstStyle>
          <a:p>
            <a:pPr>
              <a:defRPr/>
            </a:pPr>
            <a:r>
              <a:rPr lang="en-US" smtClean="0">
                <a:solidFill>
                  <a:prstClr val="black">
                    <a:tint val="75000"/>
                  </a:prstClr>
                </a:solidFill>
              </a:rPr>
              <a:t>© SAMSUNG Electronics Co., Ltd. Confidential and Proprietary</a:t>
            </a:r>
            <a:endParaRPr lang="en-US">
              <a:solidFill>
                <a:prstClr val="black">
                  <a:tint val="75000"/>
                </a:prstClr>
              </a:solidFill>
            </a:endParaRPr>
          </a:p>
        </p:txBody>
      </p:sp>
      <p:sp>
        <p:nvSpPr>
          <p:cNvPr id="7" name="슬라이드 번호 개체 틀 4"/>
          <p:cNvSpPr>
            <a:spLocks noGrp="1"/>
          </p:cNvSpPr>
          <p:nvPr>
            <p:ph type="sldNum" sz="quarter" idx="12"/>
          </p:nvPr>
        </p:nvSpPr>
        <p:spPr>
          <a:xfrm>
            <a:off x="11318799" y="6593920"/>
            <a:ext cx="792767" cy="241300"/>
          </a:xfrm>
          <a:prstGeom prst="rect">
            <a:avLst/>
          </a:prstGeom>
        </p:spPr>
        <p:txBody>
          <a:bodyPr/>
          <a:lstStyle>
            <a:lvl1pPr algn="r">
              <a:defRPr sz="1200"/>
            </a:lvl1pPr>
          </a:lstStyle>
          <a:p>
            <a:pPr defTabSz="914400" fontAlgn="auto">
              <a:spcBef>
                <a:spcPts val="0"/>
              </a:spcBef>
              <a:spcAft>
                <a:spcPts val="0"/>
              </a:spcAft>
            </a:pPr>
            <a:fld id="{AF5BD4CD-5F13-4A6F-A5E7-3E5DD8FF43BA}"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dirty="0">
              <a:solidFill>
                <a:prstClr val="black"/>
              </a:solidFill>
              <a:latin typeface="Calibri"/>
              <a:ea typeface="맑은 고딕"/>
            </a:endParaRPr>
          </a:p>
        </p:txBody>
      </p:sp>
      <p:pic>
        <p:nvPicPr>
          <p:cNvPr id="12"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4083" y="-259463"/>
            <a:ext cx="1729563" cy="972879"/>
          </a:xfrm>
          <a:prstGeom prst="rect">
            <a:avLst/>
          </a:prstGeom>
        </p:spPr>
      </p:pic>
    </p:spTree>
    <p:extLst>
      <p:ext uri="{BB962C8B-B14F-4D97-AF65-F5344CB8AC3E}">
        <p14:creationId xmlns:p14="http://schemas.microsoft.com/office/powerpoint/2010/main" val="155976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st Page">
    <p:spTree>
      <p:nvGrpSpPr>
        <p:cNvPr id="1" name=""/>
        <p:cNvGrpSpPr/>
        <p:nvPr/>
      </p:nvGrpSpPr>
      <p:grpSpPr>
        <a:xfrm>
          <a:off x="0" y="0"/>
          <a:ext cx="0" cy="0"/>
          <a:chOff x="0" y="0"/>
          <a:chExt cx="0" cy="0"/>
        </a:xfrm>
      </p:grpSpPr>
      <p:sp>
        <p:nvSpPr>
          <p:cNvPr id="2" name="직사각형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3" name="Text Box 3"/>
          <p:cNvSpPr txBox="1">
            <a:spLocks noChangeArrowheads="1"/>
          </p:cNvSpPr>
          <p:nvPr/>
        </p:nvSpPr>
        <p:spPr bwMode="auto">
          <a:xfrm>
            <a:off x="522818" y="5505451"/>
            <a:ext cx="11146367" cy="1236663"/>
          </a:xfrm>
          <a:prstGeom prst="rect">
            <a:avLst/>
          </a:prstGeom>
          <a:noFill/>
          <a:ln w="9525">
            <a:noFill/>
            <a:miter lim="800000"/>
            <a:headEnd/>
            <a:tailEnd/>
          </a:ln>
        </p:spPr>
        <p:txBody>
          <a:bodyPr/>
          <a:lstStyle/>
          <a:p>
            <a:pPr defTabSz="914400" eaLnBrk="0" fontAlgn="auto" latinLnBrk="0" hangingPunct="0">
              <a:lnSpc>
                <a:spcPct val="120000"/>
              </a:lnSpc>
              <a:spcBef>
                <a:spcPts val="0"/>
              </a:spcBef>
              <a:spcAft>
                <a:spcPts val="0"/>
              </a:spcAft>
            </a:pPr>
            <a:r>
              <a:rPr kumimoji="0" lang="en-US" altLang="ko-KR" sz="1400" b="1">
                <a:solidFill>
                  <a:srgbClr val="053866"/>
                </a:solidFill>
                <a:latin typeface="Calibri" pitchFamily="34" charset="0"/>
                <a:ea typeface="Batang" pitchFamily="18" charset="-127"/>
              </a:rPr>
              <a:t>Copyright and Confidentiality</a:t>
            </a:r>
          </a:p>
          <a:p>
            <a:pPr defTabSz="914400" eaLnBrk="0" fontAlgn="auto" latinLnBrk="0" hangingPunct="0">
              <a:lnSpc>
                <a:spcPct val="120000"/>
              </a:lnSpc>
              <a:spcBef>
                <a:spcPts val="0"/>
              </a:spcBef>
              <a:spcAft>
                <a:spcPts val="0"/>
              </a:spcAft>
            </a:pPr>
            <a:r>
              <a:rPr kumimoji="0" lang="en-US" altLang="ko-KR" sz="1200">
                <a:solidFill>
                  <a:srgbClr val="000000"/>
                </a:solidFill>
                <a:latin typeface="Calibri" pitchFamily="34" charset="0"/>
                <a:ea typeface="Batang" pitchFamily="18" charset="-127"/>
              </a:rPr>
              <a:t>Copyright © 2012 </a:t>
            </a:r>
            <a:r>
              <a:rPr kumimoji="0" lang="en-US" altLang="ko-KR" sz="1200">
                <a:solidFill>
                  <a:prstClr val="black"/>
                </a:solidFill>
                <a:latin typeface="Calibri" pitchFamily="34" charset="0"/>
                <a:ea typeface="맑은 고딕" pitchFamily="50" charset="-127"/>
              </a:rPr>
              <a:t>© SAMSUNG Electronics Co., Ltd.</a:t>
            </a:r>
            <a:r>
              <a:rPr kumimoji="0" lang="en-US" altLang="ko-KR" sz="1200">
                <a:solidFill>
                  <a:srgbClr val="000000"/>
                </a:solidFill>
                <a:latin typeface="Calibri" pitchFamily="34" charset="0"/>
                <a:ea typeface="Batang" pitchFamily="18" charset="-127"/>
              </a:rPr>
              <a:t> SAMSUNG Electronics reserves the right to make changes to the specifications of the products detailed in this document at any time without notice and obligation to notify any person of such changes. Information in this document is proprietary to SAMSUNG Electronics Co., Ltd. No information contained here may be copied, translated, transcribed or duplicated by any form without the prior written consent of SAMSUNG Electronics.</a:t>
            </a:r>
          </a:p>
          <a:p>
            <a:pPr defTabSz="914400" eaLnBrk="0" fontAlgn="auto" latinLnBrk="0" hangingPunct="0">
              <a:lnSpc>
                <a:spcPct val="120000"/>
              </a:lnSpc>
              <a:spcBef>
                <a:spcPts val="0"/>
              </a:spcBef>
              <a:spcAft>
                <a:spcPts val="0"/>
              </a:spcAft>
            </a:pPr>
            <a:endParaRPr kumimoji="0" lang="en-US" altLang="ko-KR" sz="1200">
              <a:solidFill>
                <a:srgbClr val="000000"/>
              </a:solidFill>
              <a:latin typeface="Calibri" pitchFamily="34" charset="0"/>
              <a:ea typeface="Batang" pitchFamily="18" charset="-127"/>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4705" y="1197199"/>
            <a:ext cx="6450420" cy="3628361"/>
          </a:xfrm>
          <a:prstGeom prst="rect">
            <a:avLst/>
          </a:prstGeom>
        </p:spPr>
      </p:pic>
    </p:spTree>
    <p:extLst>
      <p:ext uri="{BB962C8B-B14F-4D97-AF65-F5344CB8AC3E}">
        <p14:creationId xmlns:p14="http://schemas.microsoft.com/office/powerpoint/2010/main" val="3870071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4" name="그림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슬라이드 번호 개체 틀 5"/>
          <p:cNvSpPr txBox="1">
            <a:spLocks/>
          </p:cNvSpPr>
          <p:nvPr userDrawn="1"/>
        </p:nvSpPr>
        <p:spPr>
          <a:xfrm>
            <a:off x="9442452" y="6464300"/>
            <a:ext cx="2743200" cy="366184"/>
          </a:xfrm>
          <a:prstGeom prst="rect">
            <a:avLst/>
          </a:prstGeom>
        </p:spPr>
        <p:txBody>
          <a:bodyPr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auto">
              <a:spcBef>
                <a:spcPts val="0"/>
              </a:spcBef>
              <a:spcAft>
                <a:spcPts val="0"/>
              </a:spcAft>
              <a:defRPr/>
            </a:pPr>
            <a:fld id="{14E6950B-5287-4488-8A69-FBEEFE8BCB73}" type="slidenum">
              <a:rPr kumimoji="0" lang="ko-KR" altLang="en-US" sz="1600" smtClean="0"/>
              <a:pPr fontAlgn="auto">
                <a:spcBef>
                  <a:spcPts val="0"/>
                </a:spcBef>
                <a:spcAft>
                  <a:spcPts val="0"/>
                </a:spcAft>
                <a:defRPr/>
              </a:pPr>
              <a:t>‹#›</a:t>
            </a:fld>
            <a:endParaRPr kumimoji="0" lang="ko-KR" altLang="en-US" sz="1600"/>
          </a:p>
        </p:txBody>
      </p:sp>
      <p:pic>
        <p:nvPicPr>
          <p:cNvPr id="6" name="그림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8"/>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내용 개체 틀 2"/>
          <p:cNvSpPr>
            <a:spLocks noGrp="1"/>
          </p:cNvSpPr>
          <p:nvPr>
            <p:ph idx="1"/>
          </p:nvPr>
        </p:nvSpPr>
        <p:spPr>
          <a:xfrm>
            <a:off x="346628" y="1124748"/>
            <a:ext cx="11414003" cy="5051689"/>
          </a:xfrm>
        </p:spPr>
        <p:txBody>
          <a:bodyPr/>
          <a:lstStyle>
            <a:lvl5pPr marL="1785622">
              <a:lnSpc>
                <a:spcPct val="100000"/>
              </a:lnSpc>
              <a:spcBef>
                <a:spcPts val="0"/>
              </a:spcBef>
              <a:spcAft>
                <a:spcPts val="667"/>
              </a:spcAft>
              <a:buClr>
                <a:srgbClr val="01B3E3"/>
              </a:buClr>
              <a:defRPr sz="1333"/>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dirty="0"/>
          </a:p>
        </p:txBody>
      </p:sp>
      <p:sp>
        <p:nvSpPr>
          <p:cNvPr id="2" name="제목 1"/>
          <p:cNvSpPr>
            <a:spLocks noGrp="1"/>
          </p:cNvSpPr>
          <p:nvPr>
            <p:ph type="title"/>
          </p:nvPr>
        </p:nvSpPr>
        <p:spPr/>
        <p:txBody>
          <a:bodyPr>
            <a:normAutofit/>
          </a:bodyPr>
          <a:lstStyle>
            <a:lvl1pPr>
              <a:defRPr sz="2667">
                <a:latin typeface="+mn-ea"/>
                <a:ea typeface="+mn-ea"/>
              </a:defRPr>
            </a:lvl1pPr>
          </a:lstStyle>
          <a:p>
            <a:r>
              <a:rPr lang="en-US" altLang="ko-KR" smtClean="0"/>
              <a:t>Click to edit Master title style</a:t>
            </a:r>
            <a:endParaRPr lang="ko-KR" altLang="en-US" dirty="0"/>
          </a:p>
        </p:txBody>
      </p:sp>
      <p:sp>
        <p:nvSpPr>
          <p:cNvPr id="9" name="슬라이드 번호 개체 틀 2"/>
          <p:cNvSpPr>
            <a:spLocks noGrp="1"/>
          </p:cNvSpPr>
          <p:nvPr>
            <p:ph type="sldNum" sz="quarter" idx="10"/>
          </p:nvPr>
        </p:nvSpPr>
        <p:spPr/>
        <p:txBody>
          <a:bodyPr/>
          <a:lstStyle>
            <a:lvl1pPr>
              <a:defRPr/>
            </a:lvl1pPr>
          </a:lstStyle>
          <a:p>
            <a:pPr>
              <a:defRPr/>
            </a:pPr>
            <a:fld id="{5DC9C808-B511-498E-98C4-5E280C496A2E}" type="slidenum">
              <a:rPr lang="ko-KR" altLang="en-US"/>
              <a:pPr>
                <a:defRPr/>
              </a:pPr>
              <a:t>‹#›</a:t>
            </a:fld>
            <a:endParaRPr lang="ko-KR" altLang="en-US"/>
          </a:p>
        </p:txBody>
      </p:sp>
    </p:spTree>
    <p:extLst>
      <p:ext uri="{BB962C8B-B14F-4D97-AF65-F5344CB8AC3E}">
        <p14:creationId xmlns:p14="http://schemas.microsoft.com/office/powerpoint/2010/main" val="442385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8" name="그림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p:txBody>
          <a:bodyPr>
            <a:normAutofit/>
          </a:bodyPr>
          <a:lstStyle>
            <a:lvl1pPr>
              <a:defRPr sz="2667" baseline="0">
                <a:latin typeface="+mn-ea"/>
                <a:ea typeface="+mn-ea"/>
              </a:defRPr>
            </a:lvl1pPr>
          </a:lstStyle>
          <a:p>
            <a:r>
              <a:rPr lang="en-US" altLang="ko-KR" smtClean="0"/>
              <a:t>Click to edit Master title style</a:t>
            </a:r>
            <a:endParaRPr lang="ko-KR" altLang="en-US" dirty="0"/>
          </a:p>
        </p:txBody>
      </p:sp>
      <p:sp>
        <p:nvSpPr>
          <p:cNvPr id="3" name="내용 개체 틀 2"/>
          <p:cNvSpPr>
            <a:spLocks noGrp="1"/>
          </p:cNvSpPr>
          <p:nvPr>
            <p:ph idx="1"/>
          </p:nvPr>
        </p:nvSpPr>
        <p:spPr>
          <a:xfrm>
            <a:off x="826680" y="1229855"/>
            <a:ext cx="4693256" cy="544899"/>
          </a:xfrm>
        </p:spPr>
        <p:txBody>
          <a:bodyPr/>
          <a:lstStyle>
            <a:lvl1pPr>
              <a:defRPr>
                <a:latin typeface="+mn-ea"/>
                <a:ea typeface="+mn-ea"/>
              </a:defRPr>
            </a:lvl1pPr>
            <a:lvl5pPr marL="1785622">
              <a:lnSpc>
                <a:spcPct val="100000"/>
              </a:lnSpc>
              <a:spcBef>
                <a:spcPts val="0"/>
              </a:spcBef>
              <a:spcAft>
                <a:spcPts val="667"/>
              </a:spcAft>
              <a:buClr>
                <a:srgbClr val="01B3E3"/>
              </a:buClr>
              <a:defRPr sz="1333"/>
            </a:lvl5pPr>
          </a:lstStyle>
          <a:p>
            <a:pPr lvl="0"/>
            <a:r>
              <a:rPr lang="en-US" altLang="ko-KR" smtClean="0"/>
              <a:t>Edit Master text styles</a:t>
            </a:r>
          </a:p>
        </p:txBody>
      </p:sp>
      <p:sp>
        <p:nvSpPr>
          <p:cNvPr id="24" name="내용 개체 틀 23"/>
          <p:cNvSpPr>
            <a:spLocks noGrp="1"/>
          </p:cNvSpPr>
          <p:nvPr>
            <p:ph sz="quarter" idx="15"/>
          </p:nvPr>
        </p:nvSpPr>
        <p:spPr>
          <a:xfrm>
            <a:off x="911426" y="2564904"/>
            <a:ext cx="5030479" cy="2497667"/>
          </a:xfrm>
          <a:prstGeom prst="round2SameRect">
            <a:avLst>
              <a:gd name="adj1" fmla="val 0"/>
              <a:gd name="adj2" fmla="val 3279"/>
            </a:avLst>
          </a:prstGeom>
          <a:ln>
            <a:solidFill>
              <a:schemeClr val="bg1">
                <a:lumMod val="85000"/>
              </a:schemeClr>
            </a:solidFill>
            <a:miter lim="800000"/>
          </a:ln>
        </p:spPr>
        <p:txBody>
          <a:bodyPr>
            <a:normAutofit/>
          </a:bodyPr>
          <a:lstStyle>
            <a:lvl1pPr marL="228604" indent="-228604">
              <a:buFontTx/>
              <a:buChar char="-"/>
              <a:defRPr sz="1600" baseline="0">
                <a:solidFill>
                  <a:srgbClr val="595959"/>
                </a:solidFill>
                <a:latin typeface="+mn-ea"/>
                <a:ea typeface="+mn-ea"/>
              </a:defRPr>
            </a:lvl1pPr>
          </a:lstStyle>
          <a:p>
            <a:pPr lvl="0"/>
            <a:r>
              <a:rPr lang="en-US" altLang="ko-KR" smtClean="0"/>
              <a:t>Edit Master text styles</a:t>
            </a:r>
          </a:p>
          <a:p>
            <a:pPr lvl="1"/>
            <a:r>
              <a:rPr lang="en-US" altLang="ko-KR" smtClean="0"/>
              <a:t>Second level</a:t>
            </a:r>
          </a:p>
        </p:txBody>
      </p:sp>
      <p:sp>
        <p:nvSpPr>
          <p:cNvPr id="53" name="텍스트 개체 틀 52"/>
          <p:cNvSpPr>
            <a:spLocks noGrp="1"/>
          </p:cNvSpPr>
          <p:nvPr>
            <p:ph type="body" sz="quarter" idx="18"/>
          </p:nvPr>
        </p:nvSpPr>
        <p:spPr>
          <a:xfrm>
            <a:off x="911426" y="1988840"/>
            <a:ext cx="5029900" cy="576560"/>
          </a:xfrm>
          <a:prstGeom prst="round2SameRect">
            <a:avLst/>
          </a:prstGeom>
          <a:gradFill>
            <a:gsLst>
              <a:gs pos="100000">
                <a:srgbClr val="01B3E3"/>
              </a:gs>
              <a:gs pos="0">
                <a:srgbClr val="2EC0E9"/>
              </a:gs>
            </a:gsLst>
            <a:path path="circle">
              <a:fillToRect l="100000" b="100000"/>
            </a:path>
          </a:gradFill>
          <a:ln>
            <a:solidFill>
              <a:srgbClr val="2EC0E9"/>
            </a:solidFill>
            <a:miter lim="800000"/>
          </a:ln>
        </p:spPr>
        <p:txBody>
          <a:bodyPr anchor="ctr">
            <a:normAutofit/>
          </a:bodyPr>
          <a:lstStyle>
            <a:lvl1pPr marL="0" indent="0" algn="ctr">
              <a:buNone/>
              <a:defRPr sz="2400">
                <a:solidFill>
                  <a:schemeClr val="bg1"/>
                </a:solidFill>
                <a:effectLst>
                  <a:outerShdw blurRad="88900" dist="38100" algn="tl" rotWithShape="0">
                    <a:prstClr val="black">
                      <a:alpha val="40000"/>
                    </a:prstClr>
                  </a:outerShdw>
                </a:effectLst>
                <a:latin typeface="+mn-ea"/>
                <a:ea typeface="+mn-ea"/>
              </a:defRPr>
            </a:lvl1pPr>
          </a:lstStyle>
          <a:p>
            <a:pPr lvl="0"/>
            <a:r>
              <a:rPr lang="en-US" altLang="ko-KR" smtClean="0"/>
              <a:t>Edit Master text styles</a:t>
            </a:r>
          </a:p>
        </p:txBody>
      </p:sp>
      <p:sp>
        <p:nvSpPr>
          <p:cNvPr id="54" name="내용 개체 틀 23"/>
          <p:cNvSpPr>
            <a:spLocks noGrp="1"/>
          </p:cNvSpPr>
          <p:nvPr>
            <p:ph sz="quarter" idx="19"/>
          </p:nvPr>
        </p:nvSpPr>
        <p:spPr>
          <a:xfrm>
            <a:off x="6288023" y="2564904"/>
            <a:ext cx="5030479" cy="2497667"/>
          </a:xfrm>
          <a:prstGeom prst="round2SameRect">
            <a:avLst>
              <a:gd name="adj1" fmla="val 0"/>
              <a:gd name="adj2" fmla="val 3279"/>
            </a:avLst>
          </a:prstGeom>
          <a:ln>
            <a:solidFill>
              <a:schemeClr val="bg1">
                <a:lumMod val="85000"/>
              </a:schemeClr>
            </a:solidFill>
            <a:miter lim="800000"/>
          </a:ln>
        </p:spPr>
        <p:txBody>
          <a:bodyPr>
            <a:normAutofit/>
          </a:bodyPr>
          <a:lstStyle>
            <a:lvl1pPr marL="228604" indent="-228604">
              <a:buFontTx/>
              <a:buChar char="-"/>
              <a:defRPr sz="1600" baseline="0">
                <a:solidFill>
                  <a:srgbClr val="595959"/>
                </a:solidFill>
                <a:latin typeface="+mn-ea"/>
                <a:ea typeface="+mn-ea"/>
              </a:defRPr>
            </a:lvl1pPr>
          </a:lstStyle>
          <a:p>
            <a:pPr lvl="0"/>
            <a:r>
              <a:rPr lang="en-US" altLang="ko-KR" smtClean="0"/>
              <a:t>Edit Master text styles</a:t>
            </a:r>
          </a:p>
          <a:p>
            <a:pPr lvl="1"/>
            <a:r>
              <a:rPr lang="en-US" altLang="ko-KR" smtClean="0"/>
              <a:t>Second level</a:t>
            </a:r>
          </a:p>
        </p:txBody>
      </p:sp>
      <p:sp>
        <p:nvSpPr>
          <p:cNvPr id="55" name="텍스트 개체 틀 52"/>
          <p:cNvSpPr>
            <a:spLocks noGrp="1"/>
          </p:cNvSpPr>
          <p:nvPr>
            <p:ph type="body" sz="quarter" idx="20"/>
          </p:nvPr>
        </p:nvSpPr>
        <p:spPr>
          <a:xfrm>
            <a:off x="6288022" y="1988840"/>
            <a:ext cx="5029900" cy="576560"/>
          </a:xfrm>
          <a:prstGeom prst="round2SameRect">
            <a:avLst/>
          </a:prstGeom>
          <a:gradFill>
            <a:gsLst>
              <a:gs pos="100000">
                <a:srgbClr val="01B3E3"/>
              </a:gs>
              <a:gs pos="0">
                <a:srgbClr val="2EC0E9"/>
              </a:gs>
            </a:gsLst>
            <a:path path="circle">
              <a:fillToRect l="100000" b="100000"/>
            </a:path>
          </a:gradFill>
          <a:ln>
            <a:solidFill>
              <a:srgbClr val="2EC0E9"/>
            </a:solidFill>
            <a:miter lim="800000"/>
          </a:ln>
        </p:spPr>
        <p:txBody>
          <a:bodyPr anchor="ctr">
            <a:normAutofit/>
          </a:bodyPr>
          <a:lstStyle>
            <a:lvl1pPr marL="0" indent="0" algn="ctr">
              <a:buNone/>
              <a:defRPr sz="2400">
                <a:solidFill>
                  <a:schemeClr val="bg1"/>
                </a:solidFill>
                <a:effectLst>
                  <a:outerShdw blurRad="88900" dist="38100" algn="tl" rotWithShape="0">
                    <a:prstClr val="black">
                      <a:alpha val="40000"/>
                    </a:prstClr>
                  </a:outerShdw>
                </a:effectLst>
                <a:latin typeface="+mn-ea"/>
                <a:ea typeface="+mn-ea"/>
              </a:defRPr>
            </a:lvl1pPr>
          </a:lstStyle>
          <a:p>
            <a:pPr lvl="0"/>
            <a:r>
              <a:rPr lang="en-US" altLang="ko-KR" smtClean="0"/>
              <a:t>Edit Master text styles</a:t>
            </a:r>
          </a:p>
        </p:txBody>
      </p:sp>
      <p:sp>
        <p:nvSpPr>
          <p:cNvPr id="11" name="슬라이드 번호 개체 틀 5"/>
          <p:cNvSpPr>
            <a:spLocks noGrp="1"/>
          </p:cNvSpPr>
          <p:nvPr>
            <p:ph type="sldNum" sz="quarter" idx="21"/>
          </p:nvPr>
        </p:nvSpPr>
        <p:spPr/>
        <p:txBody>
          <a:bodyPr/>
          <a:lstStyle>
            <a:lvl1pPr>
              <a:defRPr/>
            </a:lvl1pPr>
          </a:lstStyle>
          <a:p>
            <a:pPr>
              <a:defRPr/>
            </a:pPr>
            <a:fld id="{5B7D7D02-B89B-448B-B42D-966D459421B0}" type="slidenum">
              <a:rPr lang="ko-KR" altLang="en-US"/>
              <a:pPr>
                <a:defRPr/>
              </a:pPr>
              <a:t>‹#›</a:t>
            </a:fld>
            <a:endParaRPr lang="ko-KR" altLang="en-US"/>
          </a:p>
        </p:txBody>
      </p:sp>
    </p:spTree>
    <p:extLst>
      <p:ext uri="{BB962C8B-B14F-4D97-AF65-F5344CB8AC3E}">
        <p14:creationId xmlns:p14="http://schemas.microsoft.com/office/powerpoint/2010/main" val="3645159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cxnSp>
        <p:nvCxnSpPr>
          <p:cNvPr id="4" name="직선 연결선 3">
            <a:extLst/>
          </p:cNvPr>
          <p:cNvCxnSpPr>
            <a:cxnSpLocks/>
          </p:cNvCxnSpPr>
          <p:nvPr userDrawn="1"/>
        </p:nvCxnSpPr>
        <p:spPr>
          <a:xfrm>
            <a:off x="5693833" y="2885017"/>
            <a:ext cx="3683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직사각형 4">
            <a:extLst/>
          </p:cNvPr>
          <p:cNvSpPr/>
          <p:nvPr userDrawn="1"/>
        </p:nvSpPr>
        <p:spPr>
          <a:xfrm>
            <a:off x="2734734" y="2186519"/>
            <a:ext cx="2221570" cy="666786"/>
          </a:xfrm>
          <a:prstGeom prst="rect">
            <a:avLst/>
          </a:prstGeom>
        </p:spPr>
        <p:txBody>
          <a:bodyPr wrap="none">
            <a:spAutoFit/>
          </a:bodyPr>
          <a:lstStyle>
            <a:lvl1pPr>
              <a:defRPr>
                <a:solidFill>
                  <a:schemeClr val="tx1"/>
                </a:solidFill>
                <a:latin typeface="맑은 고딕" pitchFamily="50" charset="-127"/>
                <a:ea typeface="맑은 고딕" pitchFamily="50" charset="-127"/>
              </a:defRPr>
            </a:lvl1pPr>
            <a:lvl2pPr marL="742950" indent="-285750">
              <a:defRPr>
                <a:solidFill>
                  <a:schemeClr val="tx1"/>
                </a:solidFill>
                <a:latin typeface="맑은 고딕" pitchFamily="50" charset="-127"/>
                <a:ea typeface="맑은 고딕" pitchFamily="50" charset="-127"/>
              </a:defRPr>
            </a:lvl2pPr>
            <a:lvl3pPr marL="1143000" indent="-228600">
              <a:defRPr>
                <a:solidFill>
                  <a:schemeClr val="tx1"/>
                </a:solidFill>
                <a:latin typeface="맑은 고딕" pitchFamily="50" charset="-127"/>
                <a:ea typeface="맑은 고딕" pitchFamily="50" charset="-127"/>
              </a:defRPr>
            </a:lvl3pPr>
            <a:lvl4pPr marL="1600200" indent="-228600">
              <a:defRPr>
                <a:solidFill>
                  <a:schemeClr val="tx1"/>
                </a:solidFill>
                <a:latin typeface="맑은 고딕" pitchFamily="50" charset="-127"/>
                <a:ea typeface="맑은 고딕" pitchFamily="50" charset="-127"/>
              </a:defRPr>
            </a:lvl4pPr>
            <a:lvl5pPr marL="2057400" indent="-228600">
              <a:defRPr>
                <a:solidFill>
                  <a:schemeClr val="tx1"/>
                </a:solidFill>
                <a:latin typeface="맑은 고딕" pitchFamily="50" charset="-127"/>
                <a:ea typeface="맑은 고딕" pitchFamily="50" charset="-127"/>
              </a:defRPr>
            </a:lvl5pPr>
            <a:lvl6pPr marL="2514600" indent="-228600" fontAlgn="base">
              <a:spcBef>
                <a:spcPct val="0"/>
              </a:spcBef>
              <a:spcAft>
                <a:spcPct val="0"/>
              </a:spcAft>
              <a:defRPr>
                <a:solidFill>
                  <a:schemeClr val="tx1"/>
                </a:solidFill>
                <a:latin typeface="맑은 고딕" pitchFamily="50" charset="-127"/>
                <a:ea typeface="맑은 고딕" pitchFamily="50" charset="-127"/>
              </a:defRPr>
            </a:lvl6pPr>
            <a:lvl7pPr marL="2971800" indent="-228600" fontAlgn="base">
              <a:spcBef>
                <a:spcPct val="0"/>
              </a:spcBef>
              <a:spcAft>
                <a:spcPct val="0"/>
              </a:spcAft>
              <a:defRPr>
                <a:solidFill>
                  <a:schemeClr val="tx1"/>
                </a:solidFill>
                <a:latin typeface="맑은 고딕" pitchFamily="50" charset="-127"/>
                <a:ea typeface="맑은 고딕" pitchFamily="50" charset="-127"/>
              </a:defRPr>
            </a:lvl7pPr>
            <a:lvl8pPr marL="3429000" indent="-228600" fontAlgn="base">
              <a:spcBef>
                <a:spcPct val="0"/>
              </a:spcBef>
              <a:spcAft>
                <a:spcPct val="0"/>
              </a:spcAft>
              <a:defRPr>
                <a:solidFill>
                  <a:schemeClr val="tx1"/>
                </a:solidFill>
                <a:latin typeface="맑은 고딕" pitchFamily="50" charset="-127"/>
                <a:ea typeface="맑은 고딕" pitchFamily="50" charset="-127"/>
              </a:defRPr>
            </a:lvl8pPr>
            <a:lvl9pPr marL="3886200" indent="-228600" fontAlgn="base">
              <a:spcBef>
                <a:spcPct val="0"/>
              </a:spcBef>
              <a:spcAft>
                <a:spcPct val="0"/>
              </a:spcAft>
              <a:defRPr>
                <a:solidFill>
                  <a:schemeClr val="tx1"/>
                </a:solidFill>
                <a:latin typeface="맑은 고딕" pitchFamily="50" charset="-127"/>
                <a:ea typeface="맑은 고딕" pitchFamily="50" charset="-127"/>
              </a:defRPr>
            </a:lvl9pPr>
          </a:lstStyle>
          <a:p>
            <a:pPr>
              <a:defRPr/>
            </a:pPr>
            <a:r>
              <a:rPr kumimoji="0" lang="en-US" altLang="ko-KR" sz="3733" b="1" smtClean="0">
                <a:ea typeface="Samsung Sharp Sans Bold"/>
                <a:cs typeface="Samsung Sharp Sans Bold"/>
              </a:rPr>
              <a:t>Contents</a:t>
            </a:r>
            <a:endParaRPr kumimoji="0" lang="ko-KR" altLang="en-US" sz="3733" b="1" smtClean="0">
              <a:ea typeface="Samsung Sharp Sans Bold"/>
              <a:cs typeface="Samsung Sharp Sans Bold"/>
            </a:endParaRPr>
          </a:p>
        </p:txBody>
      </p:sp>
      <p:pic>
        <p:nvPicPr>
          <p:cNvPr id="6" name="그림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그림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제목 1"/>
          <p:cNvSpPr>
            <a:spLocks noGrp="1"/>
          </p:cNvSpPr>
          <p:nvPr>
            <p:ph type="title"/>
          </p:nvPr>
        </p:nvSpPr>
        <p:spPr>
          <a:xfrm>
            <a:off x="5598669" y="2267185"/>
            <a:ext cx="4464028" cy="672076"/>
          </a:xfrm>
        </p:spPr>
        <p:txBody>
          <a:bodyPr>
            <a:normAutofit/>
          </a:bodyPr>
          <a:lstStyle>
            <a:lvl1pPr>
              <a:defRPr sz="2133" spc="-133" baseline="0">
                <a:latin typeface="+mn-ea"/>
                <a:ea typeface="+mn-ea"/>
              </a:defRPr>
            </a:lvl1pPr>
          </a:lstStyle>
          <a:p>
            <a:r>
              <a:rPr lang="en-US" altLang="ko-KR" smtClean="0"/>
              <a:t>Click to edit Master title style</a:t>
            </a:r>
            <a:endParaRPr lang="ko-KR" altLang="en-US" dirty="0"/>
          </a:p>
        </p:txBody>
      </p:sp>
      <p:sp>
        <p:nvSpPr>
          <p:cNvPr id="18" name="텍스트 개체 틀 15"/>
          <p:cNvSpPr>
            <a:spLocks noGrp="1"/>
          </p:cNvSpPr>
          <p:nvPr>
            <p:ph type="body" sz="quarter" idx="11"/>
          </p:nvPr>
        </p:nvSpPr>
        <p:spPr>
          <a:xfrm>
            <a:off x="5625274" y="3031909"/>
            <a:ext cx="4407164" cy="2271183"/>
          </a:xfrm>
        </p:spPr>
        <p:txBody>
          <a:bodyPr/>
          <a:lstStyle>
            <a:lvl1pPr marL="304803" marR="0" indent="-304803" algn="l" defTabSz="1219215" rtl="0" eaLnBrk="1" fontAlgn="auto" latinLnBrk="1" hangingPunct="1">
              <a:lnSpc>
                <a:spcPct val="100000"/>
              </a:lnSpc>
              <a:spcBef>
                <a:spcPts val="0"/>
              </a:spcBef>
              <a:spcAft>
                <a:spcPts val="800"/>
              </a:spcAft>
              <a:buClrTx/>
              <a:buSzTx/>
              <a:buFontTx/>
              <a:buBlip>
                <a:blip r:embed="rId4"/>
              </a:buBlip>
              <a:tabLst/>
              <a:defRPr sz="1867" spc="-40" baseline="0">
                <a:latin typeface="+mn-ea"/>
                <a:ea typeface="+mn-ea"/>
              </a:defRPr>
            </a:lvl1pPr>
          </a:lstStyle>
          <a:p>
            <a:pPr lvl="0"/>
            <a:r>
              <a:rPr lang="en-US" altLang="ko-KR" smtClean="0"/>
              <a:t>Edit Master text styles</a:t>
            </a:r>
          </a:p>
          <a:p>
            <a:pPr lvl="1"/>
            <a:r>
              <a:rPr lang="en-US" altLang="ko-KR" smtClean="0"/>
              <a:t>Second level</a:t>
            </a:r>
          </a:p>
        </p:txBody>
      </p:sp>
      <p:sp>
        <p:nvSpPr>
          <p:cNvPr id="8" name="슬라이드 번호 개체 틀 2"/>
          <p:cNvSpPr>
            <a:spLocks noGrp="1"/>
          </p:cNvSpPr>
          <p:nvPr>
            <p:ph type="sldNum" sz="quarter" idx="12"/>
          </p:nvPr>
        </p:nvSpPr>
        <p:spPr/>
        <p:txBody>
          <a:bodyPr/>
          <a:lstStyle>
            <a:lvl1pPr>
              <a:defRPr/>
            </a:lvl1pPr>
          </a:lstStyle>
          <a:p>
            <a:pPr>
              <a:defRPr/>
            </a:pPr>
            <a:fld id="{CAABB489-CB23-47DE-ABE1-2AD494B9C964}" type="slidenum">
              <a:rPr lang="ko-KR" altLang="en-US"/>
              <a:pPr>
                <a:defRPr/>
              </a:pPr>
              <a:t>‹#›</a:t>
            </a:fld>
            <a:endParaRPr lang="ko-KR" altLang="en-US"/>
          </a:p>
        </p:txBody>
      </p:sp>
    </p:spTree>
    <p:extLst>
      <p:ext uri="{BB962C8B-B14F-4D97-AF65-F5344CB8AC3E}">
        <p14:creationId xmlns:p14="http://schemas.microsoft.com/office/powerpoint/2010/main" val="563202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3" name="그림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
            <a:ext cx="3909484" cy="390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그림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282517" y="2948517"/>
            <a:ext cx="3909483" cy="390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그림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그림 8"/>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5469" y="6692900"/>
            <a:ext cx="1665817" cy="8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3119670" y="2948950"/>
            <a:ext cx="7742556" cy="672076"/>
          </a:xfrm>
        </p:spPr>
        <p:txBody>
          <a:bodyPr/>
          <a:lstStyle>
            <a:lvl1pPr>
              <a:defRPr/>
            </a:lvl1pPr>
          </a:lstStyle>
          <a:p>
            <a:r>
              <a:rPr lang="en-US" altLang="ko-KR" smtClean="0"/>
              <a:t>Click to edit Master title style</a:t>
            </a:r>
            <a:endParaRPr lang="ko-KR" altLang="en-US" dirty="0"/>
          </a:p>
        </p:txBody>
      </p:sp>
    </p:spTree>
    <p:extLst>
      <p:ext uri="{BB962C8B-B14F-4D97-AF65-F5344CB8AC3E}">
        <p14:creationId xmlns:p14="http://schemas.microsoft.com/office/powerpoint/2010/main" val="124227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표지 및 타이틀">
    <p:spTree>
      <p:nvGrpSpPr>
        <p:cNvPr id="1" name=""/>
        <p:cNvGrpSpPr/>
        <p:nvPr/>
      </p:nvGrpSpPr>
      <p:grpSpPr>
        <a:xfrm>
          <a:off x="0" y="0"/>
          <a:ext cx="0" cy="0"/>
          <a:chOff x="0" y="0"/>
          <a:chExt cx="0" cy="0"/>
        </a:xfrm>
      </p:grpSpPr>
      <p:pic>
        <p:nvPicPr>
          <p:cNvPr id="7" name="그림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33002" y="317500"/>
            <a:ext cx="18245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그림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9200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직선 연결선 8">
            <a:extLst/>
          </p:cNvPr>
          <p:cNvCxnSpPr/>
          <p:nvPr userDrawn="1"/>
        </p:nvCxnSpPr>
        <p:spPr>
          <a:xfrm>
            <a:off x="7363884" y="5374221"/>
            <a:ext cx="0" cy="190500"/>
          </a:xfrm>
          <a:prstGeom prst="line">
            <a:avLst/>
          </a:prstGeom>
          <a:ln w="28575">
            <a:solidFill>
              <a:srgbClr val="17B9E6"/>
            </a:solidFill>
          </a:ln>
        </p:spPr>
        <p:style>
          <a:lnRef idx="1">
            <a:schemeClr val="accent1"/>
          </a:lnRef>
          <a:fillRef idx="0">
            <a:schemeClr val="accent1"/>
          </a:fillRef>
          <a:effectRef idx="0">
            <a:schemeClr val="accent1"/>
          </a:effectRef>
          <a:fontRef idx="minor">
            <a:schemeClr val="tx1"/>
          </a:fontRef>
        </p:style>
      </p:cxnSp>
      <p:sp>
        <p:nvSpPr>
          <p:cNvPr id="12" name="직사각형 11">
            <a:extLst/>
          </p:cNvPr>
          <p:cNvSpPr/>
          <p:nvPr userDrawn="1"/>
        </p:nvSpPr>
        <p:spPr>
          <a:xfrm>
            <a:off x="7363886" y="5298020"/>
            <a:ext cx="184731" cy="297454"/>
          </a:xfrm>
          <a:prstGeom prst="rect">
            <a:avLst/>
          </a:prstGeom>
        </p:spPr>
        <p:txBody>
          <a:bodyPr wrap="none">
            <a:spAutoFit/>
          </a:bodyPr>
          <a:lstStyle/>
          <a:p>
            <a:pPr fontAlgn="auto">
              <a:spcBef>
                <a:spcPts val="0"/>
              </a:spcBef>
              <a:spcAft>
                <a:spcPts val="0"/>
              </a:spcAft>
              <a:defRPr/>
            </a:pPr>
            <a:endParaRPr kumimoji="0" lang="ko-KR" altLang="en-US" sz="1333" spc="-40" dirty="0">
              <a:latin typeface="+mn-lt"/>
              <a:ea typeface="+mn-ea"/>
            </a:endParaRPr>
          </a:p>
        </p:txBody>
      </p:sp>
      <p:cxnSp>
        <p:nvCxnSpPr>
          <p:cNvPr id="13" name="직선 연결선 12">
            <a:extLst/>
          </p:cNvPr>
          <p:cNvCxnSpPr/>
          <p:nvPr userDrawn="1"/>
        </p:nvCxnSpPr>
        <p:spPr>
          <a:xfrm>
            <a:off x="7363884" y="6007104"/>
            <a:ext cx="0" cy="192617"/>
          </a:xfrm>
          <a:prstGeom prst="line">
            <a:avLst/>
          </a:prstGeom>
          <a:ln w="28575">
            <a:solidFill>
              <a:srgbClr val="17B9E6"/>
            </a:solidFill>
          </a:ln>
        </p:spPr>
        <p:style>
          <a:lnRef idx="1">
            <a:schemeClr val="accent1"/>
          </a:lnRef>
          <a:fillRef idx="0">
            <a:schemeClr val="accent1"/>
          </a:fillRef>
          <a:effectRef idx="0">
            <a:schemeClr val="accent1"/>
          </a:effectRef>
          <a:fontRef idx="minor">
            <a:schemeClr val="tx1"/>
          </a:fontRef>
        </p:style>
      </p:cxnSp>
      <p:sp>
        <p:nvSpPr>
          <p:cNvPr id="6" name="텍스트 개체 틀 18"/>
          <p:cNvSpPr>
            <a:spLocks noGrp="1"/>
          </p:cNvSpPr>
          <p:nvPr>
            <p:ph type="body" sz="quarter" idx="10"/>
          </p:nvPr>
        </p:nvSpPr>
        <p:spPr>
          <a:xfrm>
            <a:off x="4810211" y="2861840"/>
            <a:ext cx="6544733" cy="958849"/>
          </a:xfrm>
        </p:spPr>
        <p:txBody>
          <a:bodyPr>
            <a:normAutofit/>
          </a:bodyPr>
          <a:lstStyle>
            <a:lvl1pPr marL="0" indent="0">
              <a:buNone/>
              <a:defRPr sz="4268" b="1" baseline="0">
                <a:latin typeface="맑은 고딕 (제목)"/>
              </a:defRPr>
            </a:lvl1pPr>
          </a:lstStyle>
          <a:p>
            <a:pPr lvl="0"/>
            <a:r>
              <a:rPr lang="en-US" altLang="ko-KR" smtClean="0"/>
              <a:t>Edit Master text styles</a:t>
            </a:r>
          </a:p>
        </p:txBody>
      </p:sp>
      <p:sp>
        <p:nvSpPr>
          <p:cNvPr id="10" name="텍스트 개체 틀 24"/>
          <p:cNvSpPr>
            <a:spLocks noGrp="1"/>
          </p:cNvSpPr>
          <p:nvPr>
            <p:ph type="body" sz="quarter" idx="13"/>
          </p:nvPr>
        </p:nvSpPr>
        <p:spPr>
          <a:xfrm>
            <a:off x="7375126" y="5327682"/>
            <a:ext cx="3656125" cy="305025"/>
          </a:xfrm>
        </p:spPr>
        <p:txBody>
          <a:bodyPr>
            <a:noAutofit/>
          </a:bodyPr>
          <a:lstStyle>
            <a:lvl1pPr marL="0" indent="0">
              <a:buNone/>
              <a:defRPr sz="1333" baseline="0">
                <a:latin typeface="+mn-lt"/>
              </a:defRPr>
            </a:lvl1pPr>
          </a:lstStyle>
          <a:p>
            <a:pPr lvl="0"/>
            <a:r>
              <a:rPr lang="en-US" altLang="ko-KR" smtClean="0"/>
              <a:t>Edit Master text styles</a:t>
            </a:r>
          </a:p>
        </p:txBody>
      </p:sp>
      <p:sp>
        <p:nvSpPr>
          <p:cNvPr id="11" name="텍스트 개체 틀 24"/>
          <p:cNvSpPr>
            <a:spLocks noGrp="1"/>
          </p:cNvSpPr>
          <p:nvPr>
            <p:ph type="body" sz="quarter" idx="12"/>
          </p:nvPr>
        </p:nvSpPr>
        <p:spPr>
          <a:xfrm>
            <a:off x="7364766" y="5962853"/>
            <a:ext cx="1718733" cy="289984"/>
          </a:xfrm>
        </p:spPr>
        <p:txBody>
          <a:bodyPr>
            <a:noAutofit/>
          </a:bodyPr>
          <a:lstStyle>
            <a:lvl1pPr marL="0" indent="0">
              <a:buNone/>
              <a:defRPr sz="1333" baseline="0">
                <a:latin typeface="+mn-ea"/>
                <a:ea typeface="+mn-ea"/>
              </a:defRPr>
            </a:lvl1pPr>
          </a:lstStyle>
          <a:p>
            <a:pPr lvl="0"/>
            <a:r>
              <a:rPr lang="en-US" altLang="ko-KR" smtClean="0"/>
              <a:t>Edit Master text styles</a:t>
            </a:r>
          </a:p>
        </p:txBody>
      </p:sp>
      <p:sp>
        <p:nvSpPr>
          <p:cNvPr id="16" name="텍스트 개체 틀 15"/>
          <p:cNvSpPr>
            <a:spLocks noGrp="1"/>
          </p:cNvSpPr>
          <p:nvPr>
            <p:ph type="body" sz="quarter" idx="15"/>
          </p:nvPr>
        </p:nvSpPr>
        <p:spPr>
          <a:xfrm>
            <a:off x="4810740" y="2409281"/>
            <a:ext cx="3649133" cy="480484"/>
          </a:xfrm>
        </p:spPr>
        <p:txBody>
          <a:bodyPr>
            <a:noAutofit/>
          </a:bodyPr>
          <a:lstStyle>
            <a:lvl1pPr marL="0" indent="0">
              <a:buNone/>
              <a:defRPr sz="2400" b="1" baseline="0">
                <a:solidFill>
                  <a:srgbClr val="00B3E3"/>
                </a:solidFill>
                <a:latin typeface="+mn-ea"/>
                <a:ea typeface="+mn-ea"/>
              </a:defRPr>
            </a:lvl1pPr>
          </a:lstStyle>
          <a:p>
            <a:pPr lvl="0"/>
            <a:r>
              <a:rPr lang="en-US" altLang="ko-KR" smtClean="0"/>
              <a:t>Edit Master text styles</a:t>
            </a:r>
          </a:p>
        </p:txBody>
      </p:sp>
      <p:sp>
        <p:nvSpPr>
          <p:cNvPr id="3" name="텍스트 개체 틀 2"/>
          <p:cNvSpPr>
            <a:spLocks noGrp="1"/>
          </p:cNvSpPr>
          <p:nvPr>
            <p:ph type="body" sz="quarter" idx="16"/>
          </p:nvPr>
        </p:nvSpPr>
        <p:spPr>
          <a:xfrm>
            <a:off x="7363884" y="5636489"/>
            <a:ext cx="3683000" cy="315384"/>
          </a:xfrm>
        </p:spPr>
        <p:txBody>
          <a:bodyPr>
            <a:noAutofit/>
          </a:bodyPr>
          <a:lstStyle>
            <a:lvl1pPr marL="0" indent="0">
              <a:buNone/>
              <a:defRPr sz="1333" baseline="0">
                <a:latin typeface="+mn-ea"/>
                <a:ea typeface="+mn-ea"/>
              </a:defRPr>
            </a:lvl1pPr>
          </a:lstStyle>
          <a:p>
            <a:pPr lvl="0"/>
            <a:r>
              <a:rPr lang="en-US" altLang="ko-KR" smtClean="0"/>
              <a:t>Edit Master text styles</a:t>
            </a:r>
          </a:p>
        </p:txBody>
      </p:sp>
    </p:spTree>
    <p:extLst>
      <p:ext uri="{BB962C8B-B14F-4D97-AF65-F5344CB8AC3E}">
        <p14:creationId xmlns:p14="http://schemas.microsoft.com/office/powerpoint/2010/main" val="1760415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s - Plain">
    <p:spTree>
      <p:nvGrpSpPr>
        <p:cNvPr id="1" name=""/>
        <p:cNvGrpSpPr/>
        <p:nvPr/>
      </p:nvGrpSpPr>
      <p:grpSpPr>
        <a:xfrm>
          <a:off x="0" y="0"/>
          <a:ext cx="0" cy="0"/>
          <a:chOff x="0" y="0"/>
          <a:chExt cx="0" cy="0"/>
        </a:xfrm>
      </p:grpSpPr>
      <p:cxnSp>
        <p:nvCxnSpPr>
          <p:cNvPr id="4" name="직선 연결선 8"/>
          <p:cNvCxnSpPr/>
          <p:nvPr/>
        </p:nvCxnSpPr>
        <p:spPr>
          <a:xfrm>
            <a:off x="285752"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직사각형 10"/>
          <p:cNvSpPr/>
          <p:nvPr/>
        </p:nvSpPr>
        <p:spPr>
          <a:xfrm>
            <a:off x="0" y="6524629"/>
            <a:ext cx="12192000" cy="96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defTabSz="914410" fontAlgn="auto" latinLnBrk="0">
              <a:spcBef>
                <a:spcPts val="0"/>
              </a:spcBef>
              <a:spcAft>
                <a:spcPts val="0"/>
              </a:spcAft>
            </a:pPr>
            <a:endParaRPr kumimoji="0" lang="ko-KR" altLang="en-US" sz="2400">
              <a:solidFill>
                <a:srgbClr val="FFFFFF"/>
              </a:solidFill>
            </a:endParaRPr>
          </a:p>
        </p:txBody>
      </p:sp>
      <p:sp>
        <p:nvSpPr>
          <p:cNvPr id="2" name="제목 1"/>
          <p:cNvSpPr>
            <a:spLocks noGrp="1"/>
          </p:cNvSpPr>
          <p:nvPr>
            <p:ph type="title"/>
          </p:nvPr>
        </p:nvSpPr>
        <p:spPr>
          <a:xfrm>
            <a:off x="431800" y="93514"/>
            <a:ext cx="11328400" cy="423863"/>
          </a:xfrm>
        </p:spPr>
        <p:txBody>
          <a:bodyPr/>
          <a:lstStyle/>
          <a:p>
            <a:r>
              <a:rPr lang="en-US" altLang="ko-KR" smtClean="0"/>
              <a:t>Click to edit Master title style</a:t>
            </a:r>
            <a:endParaRPr lang="ko-KR" altLang="en-US"/>
          </a:p>
        </p:txBody>
      </p:sp>
      <p:sp>
        <p:nvSpPr>
          <p:cNvPr id="3" name="내용 개체 틀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ltLang="ko-KR" smtClean="0"/>
              <a:t>Edit Master text styles</a:t>
            </a:r>
          </a:p>
          <a:p>
            <a:pPr lvl="1"/>
            <a:r>
              <a:rPr lang="en-US" altLang="ko-KR" smtClean="0"/>
              <a:t>Second level</a:t>
            </a:r>
          </a:p>
          <a:p>
            <a:pPr lvl="2"/>
            <a:r>
              <a:rPr lang="en-US" altLang="ko-KR" smtClean="0"/>
              <a:t>Third level</a:t>
            </a:r>
          </a:p>
          <a:p>
            <a:pPr lvl="3"/>
            <a:r>
              <a:rPr lang="en-US" altLang="ko-KR" smtClean="0"/>
              <a:t>Fourth level</a:t>
            </a:r>
          </a:p>
        </p:txBody>
      </p:sp>
      <p:sp>
        <p:nvSpPr>
          <p:cNvPr id="8" name="바닥글 개체 틀 10"/>
          <p:cNvSpPr>
            <a:spLocks noGrp="1"/>
          </p:cNvSpPr>
          <p:nvPr>
            <p:ph type="ftr" sz="quarter" idx="12"/>
          </p:nvPr>
        </p:nvSpPr>
        <p:spPr>
          <a:xfrm>
            <a:off x="116570" y="6621466"/>
            <a:ext cx="5045831" cy="260351"/>
          </a:xfrm>
          <a:prstGeom prst="rect">
            <a:avLst/>
          </a:prstGeom>
        </p:spPr>
        <p:txBody>
          <a:bodyPr lIns="68580" tIns="34290" rIns="68580" bIns="34290"/>
          <a:lstStyle>
            <a:lvl1pPr algn="l">
              <a:defRPr/>
            </a:lvl1pPr>
          </a:lstStyle>
          <a:p>
            <a:r>
              <a:rPr lang="en-US" altLang="ko-KR" smtClean="0"/>
              <a:t>© SAMSUNG Electronics Co., Ltd. Confidential and Proprietary</a:t>
            </a:r>
            <a:endParaRPr lang="ko-KR" altLang="en-US" dirty="0"/>
          </a:p>
        </p:txBody>
      </p:sp>
      <p:sp>
        <p:nvSpPr>
          <p:cNvPr id="15" name="슬라이드 번호 개체 틀 4"/>
          <p:cNvSpPr>
            <a:spLocks noGrp="1"/>
          </p:cNvSpPr>
          <p:nvPr>
            <p:ph type="sldNum" sz="quarter" idx="13"/>
          </p:nvPr>
        </p:nvSpPr>
        <p:spPr>
          <a:xfrm>
            <a:off x="11318802" y="6604557"/>
            <a:ext cx="792767" cy="241300"/>
          </a:xfrm>
          <a:prstGeom prst="rect">
            <a:avLst/>
          </a:prstGeom>
        </p:spPr>
        <p:txBody>
          <a:bodyPr/>
          <a:lstStyle>
            <a:lvl1pPr algn="r">
              <a:defRPr sz="1200"/>
            </a:lvl1pPr>
          </a:lstStyle>
          <a:p>
            <a:pPr defTabSz="914410"/>
            <a:fld id="{AF5BD4CD-5F13-4A6F-A5E7-3E5DD8FF43BA}" type="slidenum">
              <a:rPr lang="en-US" altLang="ko-KR" smtClean="0">
                <a:solidFill>
                  <a:prstClr val="black"/>
                </a:solidFill>
                <a:latin typeface="Calibri"/>
              </a:rPr>
              <a:pPr defTabSz="914410"/>
              <a:t>‹#›</a:t>
            </a:fld>
            <a:endParaRPr lang="en-US" altLang="ko-KR" dirty="0">
              <a:solidFill>
                <a:prstClr val="black"/>
              </a:solidFill>
              <a:latin typeface="Calibri"/>
            </a:endParaRPr>
          </a:p>
        </p:txBody>
      </p:sp>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3"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638394" y="6597766"/>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4" y="6600983"/>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3"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638394" y="6597766"/>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4" y="6600983"/>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4084" y="-259462"/>
            <a:ext cx="1729563" cy="972879"/>
          </a:xfrm>
          <a:prstGeom prst="rect">
            <a:avLst/>
          </a:prstGeom>
        </p:spPr>
      </p:pic>
    </p:spTree>
    <p:extLst>
      <p:ext uri="{BB962C8B-B14F-4D97-AF65-F5344CB8AC3E}">
        <p14:creationId xmlns:p14="http://schemas.microsoft.com/office/powerpoint/2010/main" val="278990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기본 바탕 2">
    <p:spTree>
      <p:nvGrpSpPr>
        <p:cNvPr id="1" name=""/>
        <p:cNvGrpSpPr/>
        <p:nvPr/>
      </p:nvGrpSpPr>
      <p:grpSpPr>
        <a:xfrm>
          <a:off x="0" y="0"/>
          <a:ext cx="0" cy="0"/>
          <a:chOff x="0" y="0"/>
          <a:chExt cx="0" cy="0"/>
        </a:xfrm>
      </p:grpSpPr>
      <p:sp>
        <p:nvSpPr>
          <p:cNvPr id="2" name="직사각형 1"/>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3" name="직사각형 2"/>
          <p:cNvSpPr/>
          <p:nvPr userDrawn="1"/>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4" name="TextBox 3"/>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Tree>
    <p:extLst>
      <p:ext uri="{BB962C8B-B14F-4D97-AF65-F5344CB8AC3E}">
        <p14:creationId xmlns:p14="http://schemas.microsoft.com/office/powerpoint/2010/main" val="9731665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본문 - 기본 양식">
    <p:spTree>
      <p:nvGrpSpPr>
        <p:cNvPr id="1" name=""/>
        <p:cNvGrpSpPr/>
        <p:nvPr/>
      </p:nvGrpSpPr>
      <p:grpSpPr>
        <a:xfrm>
          <a:off x="0" y="0"/>
          <a:ext cx="0" cy="0"/>
          <a:chOff x="0" y="0"/>
          <a:chExt cx="0" cy="0"/>
        </a:xfrm>
      </p:grpSpPr>
      <p:sp>
        <p:nvSpPr>
          <p:cNvPr id="13" name="직사각형 12"/>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 name="직사각형 5"/>
          <p:cNvSpPr/>
          <p:nvPr/>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3" name="직사각형 7"/>
          <p:cNvSpPr/>
          <p:nvPr userDrawn="1"/>
        </p:nvSpPr>
        <p:spPr>
          <a:xfrm>
            <a:off x="185446" y="168431"/>
            <a:ext cx="108000" cy="39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404040"/>
                </a:solidFill>
              </a:ln>
              <a:solidFill>
                <a:srgbClr val="404040"/>
              </a:solidFill>
              <a:latin typeface="+mn-ea"/>
              <a:ea typeface="+mn-ea"/>
              <a:cs typeface="Calibri" panose="020F0502020204030204" pitchFamily="34" charset="0"/>
            </a:endParaRPr>
          </a:p>
        </p:txBody>
      </p:sp>
      <p:sp>
        <p:nvSpPr>
          <p:cNvPr id="4" name="텍스트 개체 틀 3"/>
          <p:cNvSpPr>
            <a:spLocks noGrp="1"/>
          </p:cNvSpPr>
          <p:nvPr>
            <p:ph type="body" sz="quarter" idx="10" hasCustomPrompt="1"/>
          </p:nvPr>
        </p:nvSpPr>
        <p:spPr>
          <a:xfrm>
            <a:off x="444500" y="168431"/>
            <a:ext cx="11619982" cy="396875"/>
          </a:xfrm>
        </p:spPr>
        <p:txBody>
          <a:bodyPr anchor="ctr">
            <a:noAutofit/>
          </a:bodyPr>
          <a:lstStyle>
            <a:lvl1pPr marL="0" indent="0">
              <a:lnSpc>
                <a:spcPct val="100000"/>
              </a:lnSpc>
              <a:spcBef>
                <a:spcPts val="0"/>
              </a:spcBef>
              <a:buNone/>
              <a:defRPr sz="2400" baseline="0">
                <a:latin typeface="+mn-ea"/>
                <a:ea typeface="+mn-ea"/>
                <a:cs typeface="Calibri" panose="020F0502020204030204" pitchFamily="34" charset="0"/>
              </a:defRPr>
            </a:lvl1pPr>
          </a:lstStyle>
          <a:p>
            <a:pPr lvl="0"/>
            <a:r>
              <a:rPr lang="en-US" altLang="ko-KR" dirty="0" smtClean="0"/>
              <a:t>Click to edit text</a:t>
            </a:r>
            <a:endParaRPr lang="ko-KR" altLang="en-US" dirty="0"/>
          </a:p>
        </p:txBody>
      </p:sp>
      <p:cxnSp>
        <p:nvCxnSpPr>
          <p:cNvPr id="7" name="직선 연결선 6"/>
          <p:cNvCxnSpPr/>
          <p:nvPr userDrawn="1"/>
        </p:nvCxnSpPr>
        <p:spPr>
          <a:xfrm>
            <a:off x="185446" y="628153"/>
            <a:ext cx="12006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11" name="텍스트 개체 틀 3"/>
          <p:cNvSpPr>
            <a:spLocks noGrp="1"/>
          </p:cNvSpPr>
          <p:nvPr>
            <p:ph type="body" sz="quarter" idx="11" hasCustomPrompt="1"/>
          </p:nvPr>
        </p:nvSpPr>
        <p:spPr>
          <a:xfrm>
            <a:off x="293446" y="882806"/>
            <a:ext cx="11771036" cy="1169929"/>
          </a:xfrm>
        </p:spPr>
        <p:txBody>
          <a:bodyPr anchor="t">
            <a:noAutofit/>
          </a:bodyPr>
          <a:lstStyle>
            <a:lvl1pPr marL="216000" indent="-216000">
              <a:lnSpc>
                <a:spcPct val="100000"/>
              </a:lnSpc>
              <a:spcBef>
                <a:spcPts val="0"/>
              </a:spcBef>
              <a:spcAft>
                <a:spcPts val="1200"/>
              </a:spcAft>
              <a:buFont typeface="Wingdings" panose="05000000000000000000" pitchFamily="2" charset="2"/>
              <a:buChar char="§"/>
              <a:defRPr sz="1800" baseline="0">
                <a:latin typeface="+mn-ea"/>
                <a:ea typeface="+mn-ea"/>
                <a:cs typeface="Calibri" panose="020F0502020204030204" pitchFamily="34" charset="0"/>
              </a:defRPr>
            </a:lvl1pPr>
            <a:lvl2pPr marL="360000" marR="0" indent="108000" algn="l" defTabSz="914400" rtl="0" eaLnBrk="1" fontAlgn="auto" latinLnBrk="1" hangingPunct="1">
              <a:lnSpc>
                <a:spcPct val="100000"/>
              </a:lnSpc>
              <a:spcBef>
                <a:spcPts val="0"/>
              </a:spcBef>
              <a:spcAft>
                <a:spcPts val="1200"/>
              </a:spcAft>
              <a:buClrTx/>
              <a:buSzTx/>
              <a:buFont typeface="SamsungOneKoreanOTF 400" panose="020B0503030303020204" pitchFamily="34" charset="-127"/>
              <a:buChar char="̵"/>
              <a:tabLst/>
              <a:defRPr sz="1600" baseline="0">
                <a:latin typeface="+mn-ea"/>
                <a:ea typeface="+mn-ea"/>
                <a:cs typeface="Calibri" panose="020F0502020204030204" pitchFamily="34" charset="0"/>
              </a:defRPr>
            </a:lvl2pPr>
            <a:lvl3pPr marL="504000" marR="0" indent="180000" algn="l" defTabSz="914400" rtl="0" eaLnBrk="1" fontAlgn="auto" latinLnBrk="1" hangingPunct="1">
              <a:lnSpc>
                <a:spcPct val="100000"/>
              </a:lnSpc>
              <a:spcBef>
                <a:spcPts val="0"/>
              </a:spcBef>
              <a:spcAft>
                <a:spcPts val="900"/>
              </a:spcAft>
              <a:buClrTx/>
              <a:buSzTx/>
              <a:buFont typeface="Arial" panose="020B0604020202020204" pitchFamily="34" charset="0"/>
              <a:buChar char="•"/>
              <a:tabLst/>
              <a:defRPr sz="1400" baseline="0">
                <a:latin typeface="+mn-ea"/>
                <a:ea typeface="+mn-ea"/>
                <a:cs typeface="Calibri" panose="020F0502020204030204" pitchFamily="34" charset="0"/>
              </a:defRPr>
            </a:lvl3pPr>
          </a:lstStyle>
          <a:p>
            <a:pPr lvl="0"/>
            <a:r>
              <a:rPr lang="en-US" altLang="ko-KR" dirty="0" smtClean="0"/>
              <a:t>Main Message (Press Tab to switch to 2nd level)</a:t>
            </a:r>
          </a:p>
          <a:p>
            <a:pPr lvl="1"/>
            <a:r>
              <a:rPr lang="en-US" altLang="ko-KR" dirty="0" smtClean="0"/>
              <a:t>Sub message (level 2)</a:t>
            </a:r>
          </a:p>
          <a:p>
            <a:pPr lvl="2"/>
            <a:r>
              <a:rPr lang="en-US" altLang="ko-KR" dirty="0" smtClean="0"/>
              <a:t>Sub message (level 3) </a:t>
            </a:r>
          </a:p>
          <a:p>
            <a:pPr marL="504000" marR="0" lvl="2" indent="180000" algn="l" defTabSz="914400" rtl="0" eaLnBrk="1" fontAlgn="auto" latinLnBrk="1" hangingPunct="1">
              <a:lnSpc>
                <a:spcPct val="90000"/>
              </a:lnSpc>
              <a:spcBef>
                <a:spcPts val="500"/>
              </a:spcBef>
              <a:spcAft>
                <a:spcPts val="0"/>
              </a:spcAft>
              <a:buClrTx/>
              <a:buSzTx/>
              <a:buFont typeface="Arial" panose="020B0604020202020204" pitchFamily="34" charset="0"/>
              <a:buChar char="•"/>
              <a:tabLst/>
              <a:defRPr/>
            </a:pPr>
            <a:r>
              <a:rPr lang="en-US" altLang="ko-KR" dirty="0" smtClean="0"/>
              <a:t>Sub message (level 3) </a:t>
            </a:r>
          </a:p>
        </p:txBody>
      </p:sp>
    </p:spTree>
    <p:extLst>
      <p:ext uri="{BB962C8B-B14F-4D97-AF65-F5344CB8AC3E}">
        <p14:creationId xmlns:p14="http://schemas.microsoft.com/office/powerpoint/2010/main" val="26922301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본문 양식">
    <p:spTree>
      <p:nvGrpSpPr>
        <p:cNvPr id="1" name=""/>
        <p:cNvGrpSpPr/>
        <p:nvPr/>
      </p:nvGrpSpPr>
      <p:grpSpPr>
        <a:xfrm>
          <a:off x="0" y="0"/>
          <a:ext cx="0" cy="0"/>
          <a:chOff x="0" y="0"/>
          <a:chExt cx="0" cy="0"/>
        </a:xfrm>
      </p:grpSpPr>
      <p:sp>
        <p:nvSpPr>
          <p:cNvPr id="13" name="직사각형 12"/>
          <p:cNvSpPr/>
          <p:nvPr userDrawn="1"/>
        </p:nvSpPr>
        <p:spPr>
          <a:xfrm>
            <a:off x="0" y="6649263"/>
            <a:ext cx="12192000" cy="2087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6" name="직사각형 5"/>
          <p:cNvSpPr/>
          <p:nvPr/>
        </p:nvSpPr>
        <p:spPr>
          <a:xfrm>
            <a:off x="11989553" y="6691973"/>
            <a:ext cx="134652" cy="138499"/>
          </a:xfrm>
          <a:prstGeom prst="rect">
            <a:avLst/>
          </a:prstGeom>
        </p:spPr>
        <p:txBody>
          <a:bodyPr wrap="none" lIns="0" tIns="0" rIns="0" bIns="0">
            <a:spAutoFit/>
          </a:bodyPr>
          <a:lstStyle/>
          <a:p>
            <a:fld id="{8B8108CA-CB05-44A5-B363-C814F0A1488A}" type="slidenum">
              <a:rPr lang="ko-KR" altLang="en-US" sz="900">
                <a:solidFill>
                  <a:schemeClr val="bg1"/>
                </a:solidFill>
                <a:latin typeface="Calibri" panose="020F0502020204030204" pitchFamily="34" charset="0"/>
                <a:ea typeface="SamsungOneKoreanOTF 400" panose="020B0503030303020204" pitchFamily="34" charset="-127"/>
                <a:cs typeface="Calibri" panose="020F0502020204030204" pitchFamily="34" charset="0"/>
              </a:rPr>
              <a:pPr/>
              <a:t>‹#›</a:t>
            </a:fld>
            <a:endParaRPr lang="ko-KR" altLang="en-US" sz="900" dirty="0">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
        <p:nvSpPr>
          <p:cNvPr id="3" name="직사각형 7"/>
          <p:cNvSpPr/>
          <p:nvPr userDrawn="1"/>
        </p:nvSpPr>
        <p:spPr>
          <a:xfrm>
            <a:off x="185446" y="168431"/>
            <a:ext cx="108000" cy="39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404040"/>
                </a:solidFill>
              </a:ln>
              <a:solidFill>
                <a:srgbClr val="404040"/>
              </a:solidFill>
              <a:latin typeface="SamsungOneKoreanOTF 700" panose="020B0803030303020204" pitchFamily="34" charset="-127"/>
              <a:ea typeface="SamsungOneKoreanOTF 700" panose="020B0803030303020204" pitchFamily="34" charset="-127"/>
            </a:endParaRPr>
          </a:p>
        </p:txBody>
      </p:sp>
      <p:sp>
        <p:nvSpPr>
          <p:cNvPr id="4" name="텍스트 개체 틀 3"/>
          <p:cNvSpPr>
            <a:spLocks noGrp="1"/>
          </p:cNvSpPr>
          <p:nvPr>
            <p:ph type="body" sz="quarter" idx="10" hasCustomPrompt="1"/>
          </p:nvPr>
        </p:nvSpPr>
        <p:spPr>
          <a:xfrm>
            <a:off x="444500" y="168431"/>
            <a:ext cx="11619982" cy="396875"/>
          </a:xfrm>
        </p:spPr>
        <p:txBody>
          <a:bodyPr anchor="ctr">
            <a:noAutofit/>
          </a:bodyPr>
          <a:lstStyle>
            <a:lvl1pPr marL="0" indent="0">
              <a:lnSpc>
                <a:spcPct val="100000"/>
              </a:lnSpc>
              <a:spcBef>
                <a:spcPts val="0"/>
              </a:spcBef>
              <a:buNone/>
              <a:defRPr sz="2400" baseline="0">
                <a:latin typeface="Calibri" panose="020F0502020204030204" pitchFamily="34" charset="0"/>
                <a:ea typeface="SamsungOneKoreanOTF 700" panose="020B0803030303020204" pitchFamily="34" charset="-127"/>
                <a:cs typeface="Calibri" panose="020F0502020204030204" pitchFamily="34" charset="0"/>
              </a:defRPr>
            </a:lvl1pPr>
          </a:lstStyle>
          <a:p>
            <a:pPr lvl="0"/>
            <a:r>
              <a:rPr lang="en-US" altLang="ko-KR" dirty="0" smtClean="0"/>
              <a:t>Click to edit text</a:t>
            </a:r>
            <a:endParaRPr lang="ko-KR" altLang="en-US" dirty="0"/>
          </a:p>
        </p:txBody>
      </p:sp>
      <p:cxnSp>
        <p:nvCxnSpPr>
          <p:cNvPr id="7" name="직선 연결선 6"/>
          <p:cNvCxnSpPr/>
          <p:nvPr userDrawn="1"/>
        </p:nvCxnSpPr>
        <p:spPr>
          <a:xfrm>
            <a:off x="185446" y="628153"/>
            <a:ext cx="12006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973096" y="6688505"/>
            <a:ext cx="2035814" cy="123111"/>
          </a:xfrm>
          <a:prstGeom prst="rect">
            <a:avLst/>
          </a:prstGeom>
          <a:noFill/>
        </p:spPr>
        <p:txBody>
          <a:bodyPr wrap="none" lIns="0" tIns="0" rIns="0" bIns="0" rtlCol="0">
            <a:spAutoFit/>
          </a:bodyPr>
          <a:lstStyle/>
          <a:p>
            <a:r>
              <a:rPr lang="en-US" altLang="ko-KR" sz="80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2020 Samsung Research Mid-Long</a:t>
            </a:r>
            <a:r>
              <a:rPr lang="en-US" altLang="ko-KR" sz="800" baseline="0" dirty="0" smtClean="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rPr>
              <a:t> Term Strategy</a:t>
            </a:r>
            <a:endParaRPr lang="ko-KR" altLang="en-US" sz="800" dirty="0">
              <a:ln w="3175">
                <a:noFill/>
              </a:ln>
              <a:solidFill>
                <a:schemeClr val="bg1"/>
              </a:solidFill>
              <a:latin typeface="Calibri" panose="020F0502020204030204" pitchFamily="34" charset="0"/>
              <a:ea typeface="SamsungOneKoreanOTF 400" panose="020B0503030303020204" pitchFamily="34" charset="-127"/>
              <a:cs typeface="Calibri" panose="020F0502020204030204" pitchFamily="34" charset="0"/>
            </a:endParaRPr>
          </a:p>
        </p:txBody>
      </p:sp>
    </p:spTree>
    <p:extLst>
      <p:ext uri="{BB962C8B-B14F-4D97-AF65-F5344CB8AC3E}">
        <p14:creationId xmlns:p14="http://schemas.microsoft.com/office/powerpoint/2010/main" val="38606812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mp; text box">
    <p:spTree>
      <p:nvGrpSpPr>
        <p:cNvPr id="1" name=""/>
        <p:cNvGrpSpPr/>
        <p:nvPr/>
      </p:nvGrpSpPr>
      <p:grpSpPr>
        <a:xfrm>
          <a:off x="0" y="0"/>
          <a:ext cx="0" cy="0"/>
          <a:chOff x="0" y="0"/>
          <a:chExt cx="0" cy="0"/>
        </a:xfrm>
      </p:grpSpPr>
      <p:sp>
        <p:nvSpPr>
          <p:cNvPr id="8" name="Content Placeholder 11"/>
          <p:cNvSpPr>
            <a:spLocks noGrp="1"/>
          </p:cNvSpPr>
          <p:nvPr>
            <p:ph sz="quarter" idx="14" hasCustomPrompt="1"/>
          </p:nvPr>
        </p:nvSpPr>
        <p:spPr>
          <a:xfrm>
            <a:off x="458665" y="1015450"/>
            <a:ext cx="11197884" cy="5038344"/>
          </a:xfrm>
          <a:prstGeom prst="rect">
            <a:avLst/>
          </a:prstGeom>
        </p:spPr>
        <p:txBody>
          <a:bodyPr lIns="0" tIns="39832" rIns="79659" bIns="39832"/>
          <a:lstStyle>
            <a:lvl1pPr marL="199164" indent="-199164">
              <a:lnSpc>
                <a:spcPct val="100000"/>
              </a:lnSpc>
              <a:spcBef>
                <a:spcPts val="328"/>
              </a:spcBef>
              <a:spcAft>
                <a:spcPts val="0"/>
              </a:spcAft>
              <a:buClr>
                <a:schemeClr val="accent1"/>
              </a:buClr>
              <a:buSzPct val="100000"/>
              <a:buFont typeface="Wingdings" pitchFamily="2" charset="2"/>
              <a:buChar char="§"/>
              <a:defRPr sz="1500"/>
            </a:lvl1pPr>
            <a:lvl2pPr marL="398323" indent="-199164">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dirty="0" smtClean="0">
                <a:solidFill>
                  <a:schemeClr val="tx1"/>
                </a:solidFill>
                <a:latin typeface="Arial" pitchFamily="34" charset="0"/>
                <a:ea typeface="+mn-ea"/>
                <a:cs typeface="Arial" pitchFamily="34" charset="0"/>
              </a:defRPr>
            </a:lvl2pPr>
            <a:lvl3pPr marL="597485" indent="-199164">
              <a:lnSpc>
                <a:spcPct val="100000"/>
              </a:lnSpc>
              <a:spcBef>
                <a:spcPts val="328"/>
              </a:spcBef>
              <a:spcAft>
                <a:spcPts val="0"/>
              </a:spcAft>
              <a:buClr>
                <a:schemeClr val="accent1"/>
              </a:buClr>
              <a:buFont typeface="Arial" pitchFamily="34" charset="0"/>
              <a:buChar char="•"/>
              <a:defRPr sz="1500"/>
            </a:lvl3pPr>
            <a:lvl4pPr marL="796648" indent="-199164">
              <a:lnSpc>
                <a:spcPct val="100000"/>
              </a:lnSpc>
              <a:spcBef>
                <a:spcPts val="328"/>
              </a:spcBef>
              <a:spcAft>
                <a:spcPts val="0"/>
              </a:spcAft>
              <a:buClr>
                <a:schemeClr val="tx1">
                  <a:lumMod val="50000"/>
                  <a:lumOff val="50000"/>
                </a:schemeClr>
              </a:buClr>
              <a:buFont typeface="Wingdings" pitchFamily="2" charset="2"/>
              <a:buChar char="§"/>
              <a:defRPr sz="1500"/>
            </a:lvl4pPr>
            <a:lvl5pPr marL="995809" indent="-199164">
              <a:lnSpc>
                <a:spcPct val="100000"/>
              </a:lnSpc>
              <a:spcBef>
                <a:spcPts val="328"/>
              </a:spcBef>
              <a:spcAft>
                <a:spcPts val="0"/>
              </a:spcAft>
              <a:buClr>
                <a:schemeClr val="tx1">
                  <a:lumMod val="50000"/>
                  <a:lumOff val="50000"/>
                </a:schemeClr>
              </a:buClr>
              <a:buFont typeface="Arial" pitchFamily="34" charset="0"/>
              <a:buChar char="•"/>
              <a:defRPr sz="15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9" hasCustomPrompt="1"/>
          </p:nvPr>
        </p:nvSpPr>
        <p:spPr>
          <a:xfrm>
            <a:off x="462503" y="6363221"/>
            <a:ext cx="11197884" cy="365760"/>
          </a:xfrm>
          <a:prstGeom prst="rect">
            <a:avLst/>
          </a:prstGeom>
        </p:spPr>
        <p:txBody>
          <a:bodyPr lIns="0" tIns="39832" rIns="79659" bIns="0" anchor="b" anchorCtr="0"/>
          <a:lstStyle>
            <a:lvl1pPr marL="0" indent="0">
              <a:spcBef>
                <a:spcPts val="0"/>
              </a:spcBef>
              <a:buNone/>
              <a:defRPr sz="1000" i="0" baseline="0">
                <a:solidFill>
                  <a:schemeClr val="tx1"/>
                </a:solidFill>
              </a:defRPr>
            </a:lvl1pPr>
            <a:lvl2pPr>
              <a:buNone/>
              <a:defRPr/>
            </a:lvl2pPr>
            <a:lvl3pPr>
              <a:buNone/>
              <a:defRPr/>
            </a:lvl3pPr>
            <a:lvl4pPr>
              <a:buNone/>
              <a:defRPr/>
            </a:lvl4pPr>
            <a:lvl5pPr>
              <a:buNone/>
              <a:defRPr/>
            </a:lvl5pPr>
          </a:lstStyle>
          <a:p>
            <a:pPr lvl="0"/>
            <a:r>
              <a:rPr lang="en-US" dirty="0"/>
              <a:t>[Sources and footnotes]</a:t>
            </a:r>
          </a:p>
        </p:txBody>
      </p:sp>
      <p:sp>
        <p:nvSpPr>
          <p:cNvPr id="6" name="직사각형 108"/>
          <p:cNvSpPr/>
          <p:nvPr userDrawn="1"/>
        </p:nvSpPr>
        <p:spPr>
          <a:xfrm>
            <a:off x="0" y="62360"/>
            <a:ext cx="12192000" cy="593914"/>
          </a:xfrm>
          <a:prstGeom prst="rect">
            <a:avLst/>
          </a:prstGeom>
          <a:gradFill flip="none" rotWithShape="1">
            <a:gsLst>
              <a:gs pos="40000">
                <a:srgbClr val="00000E"/>
              </a:gs>
              <a:gs pos="71000">
                <a:srgbClr val="006FAC"/>
              </a:gs>
              <a:gs pos="100000">
                <a:srgbClr val="131C49"/>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marL="0" marR="0" lvl="0" indent="0" algn="ctr" defTabSz="1219080" rtl="0" eaLnBrk="1" fontAlgn="auto" latinLnBrk="1" hangingPunct="1">
              <a:lnSpc>
                <a:spcPct val="100000"/>
              </a:lnSpc>
              <a:spcBef>
                <a:spcPts val="0"/>
              </a:spcBef>
              <a:spcAft>
                <a:spcPts val="0"/>
              </a:spcAft>
              <a:buClrTx/>
              <a:buSzTx/>
              <a:buFontTx/>
              <a:buNone/>
              <a:tabLst/>
              <a:defRPr/>
            </a:pPr>
            <a:endParaRPr kumimoji="0" lang="ko-KR" altLang="en-US" sz="2667" b="0" i="0" u="none" strike="noStrike" kern="1200" cap="none" spc="0" normalizeH="0" baseline="0" noProof="0" dirty="0">
              <a:ln>
                <a:noFill/>
              </a:ln>
              <a:solidFill>
                <a:prstClr val="white"/>
              </a:solidFill>
              <a:effectLst/>
              <a:uLnTx/>
              <a:uFillTx/>
              <a:latin typeface="맑은 고딕"/>
              <a:ea typeface="맑은 고딕" panose="020B0503020000020004" pitchFamily="34" charset="-127"/>
              <a:cs typeface="+mn-cs"/>
            </a:endParaRPr>
          </a:p>
        </p:txBody>
      </p:sp>
      <p:pic>
        <p:nvPicPr>
          <p:cNvPr id="7" name="그림 11"/>
          <p:cNvPicPr>
            <a:picLocks noChangeAspect="1"/>
          </p:cNvPicPr>
          <p:nvPr userDrawn="1"/>
        </p:nvPicPr>
        <p:blipFill>
          <a:blip r:embed="rId2" cstate="print">
            <a:duotone>
              <a:prstClr val="black"/>
              <a:sysClr val="window" lastClr="FFFFFF">
                <a:tint val="45000"/>
                <a:satMod val="400000"/>
              </a:sys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51477" y="313199"/>
            <a:ext cx="943300" cy="144002"/>
          </a:xfrm>
          <a:prstGeom prst="rect">
            <a:avLst/>
          </a:prstGeom>
        </p:spPr>
      </p:pic>
    </p:spTree>
    <p:extLst>
      <p:ext uri="{BB962C8B-B14F-4D97-AF65-F5344CB8AC3E}">
        <p14:creationId xmlns:p14="http://schemas.microsoft.com/office/powerpoint/2010/main" val="2930996594"/>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2" name="제목 1"/>
          <p:cNvSpPr>
            <a:spLocks noGrp="1"/>
          </p:cNvSpPr>
          <p:nvPr>
            <p:ph type="ctrTitle"/>
          </p:nvPr>
        </p:nvSpPr>
        <p:spPr>
          <a:xfrm>
            <a:off x="914400" y="2130426"/>
            <a:ext cx="10363200" cy="1470025"/>
          </a:xfrm>
        </p:spPr>
        <p:txBody>
          <a:bodyPr anchor="t"/>
          <a:lstStyle>
            <a:lvl1pPr algn="l" defTabSz="914400" rtl="0" eaLnBrk="1" latinLnBrk="1" hangingPunct="1">
              <a:spcBef>
                <a:spcPct val="0"/>
              </a:spcBef>
              <a:buNone/>
              <a:defRPr lang="ko-KR" altLang="en-US" sz="4000" b="1" kern="1200" dirty="0" smtClean="0">
                <a:solidFill>
                  <a:srgbClr val="16263A"/>
                </a:solidFill>
                <a:latin typeface="Calibri" pitchFamily="34" charset="0"/>
                <a:ea typeface="+mj-ea"/>
                <a:cs typeface="Calibri" pitchFamily="34" charset="0"/>
              </a:defRPr>
            </a:lvl1pPr>
          </a:lstStyle>
          <a:p>
            <a:r>
              <a:rPr lang="ko-KR" altLang="en-US" smtClean="0"/>
              <a:t>마스터 제목 스타일 편집</a:t>
            </a:r>
            <a:endParaRPr lang="ko-KR" altLang="en-US" dirty="0"/>
          </a:p>
        </p:txBody>
      </p:sp>
      <p:sp>
        <p:nvSpPr>
          <p:cNvPr id="3" name="부제목 2"/>
          <p:cNvSpPr>
            <a:spLocks noGrp="1"/>
          </p:cNvSpPr>
          <p:nvPr>
            <p:ph type="subTitle" idx="1"/>
          </p:nvPr>
        </p:nvSpPr>
        <p:spPr>
          <a:xfrm>
            <a:off x="911424" y="3645024"/>
            <a:ext cx="8534400" cy="1080120"/>
          </a:xfrm>
        </p:spPr>
        <p:txBody>
          <a:bodyPr>
            <a:normAutofit/>
          </a:bodyPr>
          <a:lstStyle>
            <a:lvl1pPr marL="0" indent="0" algn="l" defTabSz="914400" rtl="0" eaLnBrk="1" latinLnBrk="1" hangingPunct="1">
              <a:spcBef>
                <a:spcPct val="20000"/>
              </a:spcBef>
              <a:buFont typeface="Arial" pitchFamily="34" charset="0"/>
              <a:buNone/>
              <a:defRPr lang="ko-KR" altLang="en-US" sz="2400" b="1" kern="1200" dirty="0" smtClean="0">
                <a:solidFill>
                  <a:schemeClr val="accent1">
                    <a:lumMod val="75000"/>
                  </a:schemeClr>
                </a:solidFill>
                <a:latin typeface="Calibri" pitchFamily="34" charset="0"/>
                <a:ea typeface="+mn-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dirty="0"/>
          </a:p>
        </p:txBody>
      </p:sp>
      <p:sp>
        <p:nvSpPr>
          <p:cNvPr id="6" name="날짜 개체 틀 6"/>
          <p:cNvSpPr>
            <a:spLocks noGrp="1"/>
          </p:cNvSpPr>
          <p:nvPr>
            <p:ph type="dt" sz="half" idx="10"/>
          </p:nvPr>
        </p:nvSpPr>
        <p:spPr>
          <a:xfrm>
            <a:off x="8496300" y="5157788"/>
            <a:ext cx="2844800" cy="195262"/>
          </a:xfrm>
          <a:prstGeom prst="rect">
            <a:avLst/>
          </a:prstGeom>
        </p:spPr>
        <p:txBody>
          <a:bodyPr vert="horz" wrap="square" lIns="91440" tIns="45720" rIns="91440" bIns="45720" numCol="1" anchor="t" anchorCtr="0" compatLnSpc="1">
            <a:prstTxWarp prst="textNoShape">
              <a:avLst/>
            </a:prstTxWarp>
          </a:bodyPr>
          <a:lstStyle>
            <a:lvl1pPr>
              <a:defRPr>
                <a:solidFill>
                  <a:srgbClr val="152437"/>
                </a:solidFill>
                <a:cs typeface="Calibri" pitchFamily="34" charset="0"/>
              </a:defRPr>
            </a:lvl1pPr>
          </a:lstStyle>
          <a:p>
            <a:pPr defTabSz="914400" fontAlgn="auto">
              <a:spcBef>
                <a:spcPts val="0"/>
              </a:spcBef>
              <a:spcAft>
                <a:spcPts val="0"/>
              </a:spcAft>
            </a:pPr>
            <a:endParaRPr kumimoji="0" lang="en-US" altLang="ko-KR">
              <a:latin typeface="Calibri"/>
              <a:ea typeface="맑은 고딕"/>
            </a:endParaRPr>
          </a:p>
        </p:txBody>
      </p:sp>
      <p:pic>
        <p:nvPicPr>
          <p:cNvPr id="7"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65123"/>
          <a:stretch/>
        </p:blipFill>
        <p:spPr bwMode="auto">
          <a:xfrm>
            <a:off x="8832638" y="6514153"/>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932068" y="6514154"/>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3414"/>
          <a:stretch/>
        </p:blipFill>
        <p:spPr bwMode="auto">
          <a:xfrm>
            <a:off x="10728168" y="6517371"/>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65123"/>
          <a:stretch/>
        </p:blipFill>
        <p:spPr bwMode="auto">
          <a:xfrm>
            <a:off x="8832638" y="6514153"/>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6309" r="36649"/>
          <a:stretch/>
        </p:blipFill>
        <p:spPr bwMode="auto">
          <a:xfrm>
            <a:off x="9932068" y="6514154"/>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sec\Desktop\Inform.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3414"/>
          <a:stretch/>
        </p:blipFill>
        <p:spPr bwMode="auto">
          <a:xfrm>
            <a:off x="10728168" y="6517371"/>
            <a:ext cx="1098865" cy="25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1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ub-titl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2" name="제목 1"/>
          <p:cNvSpPr>
            <a:spLocks noGrp="1"/>
          </p:cNvSpPr>
          <p:nvPr>
            <p:ph type="title"/>
          </p:nvPr>
        </p:nvSpPr>
        <p:spPr>
          <a:xfrm>
            <a:off x="963084" y="1484785"/>
            <a:ext cx="10363200" cy="1362075"/>
          </a:xfrm>
        </p:spPr>
        <p:txBody>
          <a:bodyPr anchor="t"/>
          <a:lstStyle>
            <a:lvl1pPr marL="0" algn="l" defTabSz="914400" rtl="0" eaLnBrk="1" latinLnBrk="1" hangingPunct="1">
              <a:defRPr lang="ko-KR" altLang="en-US" sz="4400" b="1" u="sng" kern="1200" dirty="0">
                <a:solidFill>
                  <a:srgbClr val="4F81BD">
                    <a:lumMod val="50000"/>
                  </a:srgbClr>
                </a:solidFill>
                <a:latin typeface="Calibri" pitchFamily="34" charset="0"/>
                <a:ea typeface="+mn-ea"/>
                <a:cs typeface="+mn-cs"/>
              </a:defRPr>
            </a:lvl1pPr>
          </a:lstStyle>
          <a:p>
            <a:r>
              <a:rPr lang="ko-KR" altLang="en-US" smtClean="0"/>
              <a:t>마스터 제목 스타일 편집</a:t>
            </a:r>
            <a:endParaRPr lang="ko-KR" altLang="en-US" dirty="0"/>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6" name="날짜 개체 틀 3"/>
          <p:cNvSpPr>
            <a:spLocks noGrp="1"/>
          </p:cNvSpPr>
          <p:nvPr>
            <p:ph type="dt" sz="half" idx="10"/>
          </p:nvPr>
        </p:nvSpPr>
        <p:spPr>
          <a:xfrm>
            <a:off x="609600" y="6616700"/>
            <a:ext cx="2844800" cy="196850"/>
          </a:xfrm>
          <a:prstGeom prst="rect">
            <a:avLst/>
          </a:prstGeom>
        </p:spPr>
        <p:txBody>
          <a:bodyPr vert="horz" wrap="square" lIns="91440" tIns="45720" rIns="91440" bIns="45720" numCol="1" anchor="t" anchorCtr="0" compatLnSpc="1">
            <a:prstTxWarp prst="textNoShape">
              <a:avLst/>
            </a:prstTxWarp>
          </a:bodyPr>
          <a:lstStyle>
            <a:lvl1pPr>
              <a:defRPr/>
            </a:lvl1pPr>
          </a:lstStyle>
          <a:p>
            <a:pPr defTabSz="914400" fontAlgn="auto">
              <a:spcBef>
                <a:spcPts val="0"/>
              </a:spcBef>
              <a:spcAft>
                <a:spcPts val="0"/>
              </a:spcAft>
            </a:pPr>
            <a:endParaRPr kumimoji="0" lang="en-US" altLang="ko-KR">
              <a:solidFill>
                <a:prstClr val="black"/>
              </a:solidFill>
              <a:latin typeface="Calibri"/>
              <a:ea typeface="맑은 고딕"/>
            </a:endParaRPr>
          </a:p>
        </p:txBody>
      </p:sp>
      <p:sp>
        <p:nvSpPr>
          <p:cNvPr id="7" name="슬라이드 번호 개체 틀 5"/>
          <p:cNvSpPr>
            <a:spLocks noGrp="1"/>
          </p:cNvSpPr>
          <p:nvPr>
            <p:ph type="sldNum" sz="quarter" idx="11"/>
          </p:nvPr>
        </p:nvSpPr>
        <p:spPr>
          <a:xfrm>
            <a:off x="10223500" y="6616700"/>
            <a:ext cx="1634067" cy="241300"/>
          </a:xfrm>
          <a:prstGeom prst="rect">
            <a:avLst/>
          </a:prstGeom>
        </p:spPr>
        <p:txBody>
          <a:bodyPr/>
          <a:lstStyle>
            <a:lvl1pPr>
              <a:defRPr/>
            </a:lvl1pPr>
          </a:lstStyle>
          <a:p>
            <a:pPr defTabSz="914400" fontAlgn="auto">
              <a:spcBef>
                <a:spcPts val="0"/>
              </a:spcBef>
              <a:spcAft>
                <a:spcPts val="0"/>
              </a:spcAft>
            </a:pPr>
            <a:fld id="{A1B229EE-A5A6-45E1-A6A9-33873F93683C}"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a:solidFill>
                <a:prstClr val="black"/>
              </a:solidFill>
              <a:latin typeface="Calibri"/>
              <a:ea typeface="맑은 고딕"/>
            </a:endParaRPr>
          </a:p>
        </p:txBody>
      </p:sp>
    </p:spTree>
    <p:extLst>
      <p:ext uri="{BB962C8B-B14F-4D97-AF65-F5344CB8AC3E}">
        <p14:creationId xmlns:p14="http://schemas.microsoft.com/office/powerpoint/2010/main" val="207388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lbe of contents">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19667" y="1019175"/>
            <a:ext cx="8887884" cy="331788"/>
          </a:xfrm>
          <a:prstGeom prst="rect">
            <a:avLst/>
          </a:prstGeom>
          <a:noFill/>
          <a:ln w="12700">
            <a:noFill/>
            <a:miter lim="800000"/>
            <a:headEnd/>
            <a:tailEnd/>
          </a:ln>
        </p:spPr>
        <p:txBody>
          <a:bodyPr lIns="0" tIns="0" rIns="0" bIns="0">
            <a:spAutoFit/>
          </a:bodyPr>
          <a:lstStyle/>
          <a:p>
            <a:pPr defTabSz="914400" eaLnBrk="0" fontAlgn="auto" latinLnBrk="0" hangingPunct="0">
              <a:lnSpc>
                <a:spcPct val="90000"/>
              </a:lnSpc>
              <a:spcBef>
                <a:spcPts val="0"/>
              </a:spcBef>
              <a:spcAft>
                <a:spcPts val="0"/>
              </a:spcAft>
              <a:defRPr/>
            </a:pPr>
            <a:r>
              <a:rPr kumimoji="0" lang="en-US" altLang="ko-KR" sz="2400" b="1" u="sng" dirty="0">
                <a:solidFill>
                  <a:srgbClr val="16263A"/>
                </a:solidFill>
                <a:latin typeface="Calibri" pitchFamily="34" charset="0"/>
                <a:ea typeface="맑은 고딕"/>
                <a:cs typeface="Calibri" pitchFamily="34" charset="0"/>
              </a:rPr>
              <a:t>Table of contents</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blip>
          <a:srcRect t="66951" r="43512"/>
          <a:stretch>
            <a:fillRect/>
          </a:stretch>
        </p:blipFill>
        <p:spPr bwMode="auto">
          <a:xfrm>
            <a:off x="0" y="5175250"/>
            <a:ext cx="5520267" cy="1682750"/>
          </a:xfrm>
          <a:prstGeom prst="rect">
            <a:avLst/>
          </a:prstGeom>
          <a:solidFill>
            <a:schemeClr val="bg1"/>
          </a:solidFill>
          <a:ln w="9525">
            <a:noFill/>
            <a:miter lim="800000"/>
            <a:headEnd/>
            <a:tailEnd/>
          </a:ln>
        </p:spPr>
      </p:pic>
      <p:sp>
        <p:nvSpPr>
          <p:cNvPr id="10" name="텍스트 개체 틀 9"/>
          <p:cNvSpPr>
            <a:spLocks noGrp="1"/>
          </p:cNvSpPr>
          <p:nvPr>
            <p:ph type="body" sz="quarter" idx="13"/>
          </p:nvPr>
        </p:nvSpPr>
        <p:spPr>
          <a:xfrm>
            <a:off x="2927351" y="1628775"/>
            <a:ext cx="8737600" cy="4321175"/>
          </a:xfrm>
        </p:spPr>
        <p:txBody>
          <a:bodyPr>
            <a:noAutofit/>
          </a:bodyPr>
          <a:lstStyle>
            <a:lvl1pPr>
              <a:defRPr lang="ko-KR" altLang="en-US" sz="2000" kern="1200" baseline="0" dirty="0" smtClean="0">
                <a:solidFill>
                  <a:schemeClr val="tx1"/>
                </a:solidFill>
                <a:latin typeface="+mn-lt"/>
                <a:ea typeface="+mn-ea"/>
                <a:cs typeface="+mn-cs"/>
              </a:defRPr>
            </a:lvl1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dirty="0" smtClean="0"/>
          </a:p>
        </p:txBody>
      </p:sp>
      <p:sp>
        <p:nvSpPr>
          <p:cNvPr id="6" name="슬라이드 번호 개체 틀 4"/>
          <p:cNvSpPr>
            <a:spLocks noGrp="1"/>
          </p:cNvSpPr>
          <p:nvPr>
            <p:ph type="sldNum" sz="quarter" idx="14"/>
          </p:nvPr>
        </p:nvSpPr>
        <p:spPr>
          <a:xfrm>
            <a:off x="10223500" y="6616700"/>
            <a:ext cx="1634067" cy="241300"/>
          </a:xfrm>
          <a:prstGeom prst="rect">
            <a:avLst/>
          </a:prstGeom>
        </p:spPr>
        <p:txBody>
          <a:bodyPr/>
          <a:lstStyle>
            <a:lvl1pPr>
              <a:defRPr/>
            </a:lvl1pPr>
          </a:lstStyle>
          <a:p>
            <a:pPr defTabSz="914400" fontAlgn="auto">
              <a:spcBef>
                <a:spcPts val="0"/>
              </a:spcBef>
              <a:spcAft>
                <a:spcPts val="0"/>
              </a:spcAft>
            </a:pPr>
            <a:fld id="{57C26E59-7193-4DBC-80A1-7CDAB29D2222}"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a:solidFill>
                <a:prstClr val="black"/>
              </a:solidFill>
              <a:latin typeface="Calibri"/>
              <a:ea typeface="맑은 고딕"/>
            </a:endParaRPr>
          </a:p>
        </p:txBody>
      </p:sp>
    </p:spTree>
    <p:extLst>
      <p:ext uri="{BB962C8B-B14F-4D97-AF65-F5344CB8AC3E}">
        <p14:creationId xmlns:p14="http://schemas.microsoft.com/office/powerpoint/2010/main" val="965908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s - Plain">
    <p:spTree>
      <p:nvGrpSpPr>
        <p:cNvPr id="1" name=""/>
        <p:cNvGrpSpPr/>
        <p:nvPr/>
      </p:nvGrpSpPr>
      <p:grpSpPr>
        <a:xfrm>
          <a:off x="0" y="0"/>
          <a:ext cx="0" cy="0"/>
          <a:chOff x="0" y="0"/>
          <a:chExt cx="0" cy="0"/>
        </a:xfrm>
      </p:grpSpPr>
      <p:cxnSp>
        <p:nvCxnSpPr>
          <p:cNvPr id="4" name="직선 연결선 8"/>
          <p:cNvCxnSpPr/>
          <p:nvPr/>
        </p:nvCxnSpPr>
        <p:spPr>
          <a:xfrm>
            <a:off x="285751" y="577701"/>
            <a:ext cx="1019174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직사각형 10"/>
          <p:cNvSpPr/>
          <p:nvPr/>
        </p:nvSpPr>
        <p:spPr>
          <a:xfrm>
            <a:off x="0" y="6524625"/>
            <a:ext cx="12192000" cy="9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latinLnBrk="0">
              <a:spcBef>
                <a:spcPts val="0"/>
              </a:spcBef>
              <a:spcAft>
                <a:spcPts val="0"/>
              </a:spcAft>
            </a:pPr>
            <a:endParaRPr kumimoji="0" lang="ko-KR" altLang="en-US">
              <a:solidFill>
                <a:srgbClr val="FFFFFF"/>
              </a:solidFill>
            </a:endParaRPr>
          </a:p>
        </p:txBody>
      </p:sp>
      <p:sp>
        <p:nvSpPr>
          <p:cNvPr id="2" name="제목 1"/>
          <p:cNvSpPr>
            <a:spLocks noGrp="1"/>
          </p:cNvSpPr>
          <p:nvPr>
            <p:ph type="title"/>
          </p:nvPr>
        </p:nvSpPr>
        <p:spPr>
          <a:xfrm>
            <a:off x="431800" y="93514"/>
            <a:ext cx="11328400" cy="423862"/>
          </a:xfrm>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8" name="바닥글 개체 틀 10"/>
          <p:cNvSpPr>
            <a:spLocks noGrp="1"/>
          </p:cNvSpPr>
          <p:nvPr>
            <p:ph type="ftr" sz="quarter" idx="12"/>
          </p:nvPr>
        </p:nvSpPr>
        <p:spPr>
          <a:xfrm>
            <a:off x="116569" y="6621463"/>
            <a:ext cx="5045831" cy="260350"/>
          </a:xfrm>
        </p:spPr>
        <p:txBody>
          <a:bodyPr/>
          <a:lstStyle>
            <a:lvl1pPr algn="l">
              <a:defRPr/>
            </a:lvl1pPr>
          </a:lstStyle>
          <a:p>
            <a:r>
              <a:rPr lang="en-US" altLang="ko-KR" smtClean="0"/>
              <a:t>© SAMSUNG Electronics Co., Ltd. Confidential and Proprietary</a:t>
            </a:r>
            <a:endParaRPr lang="ko-KR" altLang="en-US" dirty="0"/>
          </a:p>
        </p:txBody>
      </p:sp>
      <p:sp>
        <p:nvSpPr>
          <p:cNvPr id="15" name="슬라이드 번호 개체 틀 4"/>
          <p:cNvSpPr>
            <a:spLocks noGrp="1"/>
          </p:cNvSpPr>
          <p:nvPr>
            <p:ph type="sldNum" sz="quarter" idx="13"/>
          </p:nvPr>
        </p:nvSpPr>
        <p:spPr>
          <a:xfrm>
            <a:off x="11318799" y="6604553"/>
            <a:ext cx="792767" cy="241300"/>
          </a:xfrm>
          <a:prstGeom prst="rect">
            <a:avLst/>
          </a:prstGeom>
        </p:spPr>
        <p:txBody>
          <a:bodyPr/>
          <a:lstStyle>
            <a:lvl1pPr algn="r">
              <a:defRPr sz="1200"/>
            </a:lvl1pPr>
          </a:lstStyle>
          <a:p>
            <a:pPr defTabSz="914400" fontAlgn="auto">
              <a:spcBef>
                <a:spcPts val="0"/>
              </a:spcBef>
              <a:spcAft>
                <a:spcPts val="0"/>
              </a:spcAft>
            </a:pPr>
            <a:fld id="{AF5BD4CD-5F13-4A6F-A5E7-3E5DD8FF43BA}" type="slidenum">
              <a:rPr kumimoji="0" lang="en-US" altLang="ko-KR" smtClean="0">
                <a:solidFill>
                  <a:prstClr val="black"/>
                </a:solidFill>
                <a:latin typeface="Calibri"/>
                <a:ea typeface="맑은 고딕"/>
              </a:rPr>
              <a:pPr defTabSz="914400" fontAlgn="auto">
                <a:spcBef>
                  <a:spcPts val="0"/>
                </a:spcBef>
                <a:spcAft>
                  <a:spcPts val="0"/>
                </a:spcAft>
              </a:pPr>
              <a:t>‹#›</a:t>
            </a:fld>
            <a:endParaRPr kumimoji="0" lang="en-US" altLang="ko-KR" dirty="0">
              <a:solidFill>
                <a:prstClr val="black"/>
              </a:solidFill>
              <a:latin typeface="Calibri"/>
              <a:ea typeface="맑은 고딕"/>
            </a:endParaRPr>
          </a:p>
        </p:txBody>
      </p:sp>
      <p:pic>
        <p:nvPicPr>
          <p:cNvPr id="16"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5123"/>
          <a:stretch/>
        </p:blipFill>
        <p:spPr bwMode="auto">
          <a:xfrm>
            <a:off x="8538962" y="6597764"/>
            <a:ext cx="1047551" cy="2548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36309" r="36649"/>
          <a:stretch/>
        </p:blipFill>
        <p:spPr bwMode="auto">
          <a:xfrm>
            <a:off x="9638392" y="6597765"/>
            <a:ext cx="812217" cy="2548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sec\Desktop\Inform.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3414"/>
          <a:stretch/>
        </p:blipFill>
        <p:spPr bwMode="auto">
          <a:xfrm>
            <a:off x="10434492" y="6600982"/>
            <a:ext cx="1098865" cy="2548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4083" y="-259463"/>
            <a:ext cx="1729563" cy="972879"/>
          </a:xfrm>
          <a:prstGeom prst="rect">
            <a:avLst/>
          </a:prstGeom>
        </p:spPr>
      </p:pic>
    </p:spTree>
    <p:extLst>
      <p:ext uri="{BB962C8B-B14F-4D97-AF65-F5344CB8AC3E}">
        <p14:creationId xmlns:p14="http://schemas.microsoft.com/office/powerpoint/2010/main" val="26210182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7"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7"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7"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ea"/>
                <a:ea typeface="+mn-ea"/>
              </a:defRPr>
            </a:lvl1pPr>
          </a:lstStyle>
          <a:p>
            <a:fld id="{DE930B14-FF15-4DD9-A4CB-4A4FF4C033A5}" type="datetimeFigureOut">
              <a:rPr lang="ko-KR" altLang="en-US" smtClean="0">
                <a:solidFill>
                  <a:prstClr val="black">
                    <a:tint val="75000"/>
                  </a:prstClr>
                </a:solidFill>
              </a:rPr>
              <a:pPr/>
              <a:t>2022-11-28</a:t>
            </a:fld>
            <a:endParaRPr lang="ko-KR" altLang="en-US" dirty="0">
              <a:solidFill>
                <a:prstClr val="black">
                  <a:tint val="75000"/>
                </a:prstClr>
              </a:solidFill>
            </a:endParaRPr>
          </a:p>
        </p:txBody>
      </p:sp>
      <p:sp>
        <p:nvSpPr>
          <p:cNvPr id="5" name="바닥글 개체 틀 4"/>
          <p:cNvSpPr>
            <a:spLocks noGrp="1"/>
          </p:cNvSpPr>
          <p:nvPr>
            <p:ph type="ftr" sz="quarter" idx="3"/>
          </p:nvPr>
        </p:nvSpPr>
        <p:spPr>
          <a:xfrm>
            <a:off x="4038601"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ea"/>
                <a:ea typeface="+mn-ea"/>
              </a:defRPr>
            </a:lvl1pPr>
          </a:lstStyle>
          <a:p>
            <a:endParaRPr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defRPr>
            </a:lvl1pPr>
          </a:lstStyle>
          <a:p>
            <a:fld id="{8B8108CA-CB05-44A5-B363-C814F0A1488A}"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59164945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3" r:id="rId3"/>
    <p:sldLayoutId id="2147483664" r:id="rId4"/>
    <p:sldLayoutId id="2147483699" r:id="rId5"/>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제목 개체 틀 1"/>
          <p:cNvSpPr>
            <a:spLocks noGrp="1"/>
          </p:cNvSpPr>
          <p:nvPr>
            <p:ph type="title"/>
          </p:nvPr>
        </p:nvSpPr>
        <p:spPr bwMode="auto">
          <a:xfrm>
            <a:off x="431800" y="125413"/>
            <a:ext cx="11328400" cy="4238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075" name="텍스트 개체 틀 2"/>
          <p:cNvSpPr>
            <a:spLocks noGrp="1"/>
          </p:cNvSpPr>
          <p:nvPr>
            <p:ph type="body" idx="1"/>
          </p:nvPr>
        </p:nvSpPr>
        <p:spPr bwMode="auto">
          <a:xfrm>
            <a:off x="431800" y="692151"/>
            <a:ext cx="11328400" cy="5832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p:txBody>
      </p:sp>
      <p:sp>
        <p:nvSpPr>
          <p:cNvPr id="5" name="바닥글 개체 틀 4"/>
          <p:cNvSpPr>
            <a:spLocks noGrp="1"/>
          </p:cNvSpPr>
          <p:nvPr>
            <p:ph type="ftr" sz="quarter" idx="3"/>
          </p:nvPr>
        </p:nvSpPr>
        <p:spPr>
          <a:xfrm>
            <a:off x="2639485" y="6597650"/>
            <a:ext cx="7200900" cy="260350"/>
          </a:xfrm>
          <a:prstGeom prst="rect">
            <a:avLst/>
          </a:prstGeom>
        </p:spPr>
        <p:txBody>
          <a:bodyPr vert="horz" wrap="square" lIns="91440" tIns="45720" rIns="91440" bIns="45720" numCol="1" anchor="ctr" anchorCtr="0" compatLnSpc="1">
            <a:prstTxWarp prst="textNoShape">
              <a:avLst/>
            </a:prstTxWarp>
          </a:bodyPr>
          <a:lstStyle>
            <a:lvl1pPr algn="ctr" latinLnBrk="0">
              <a:defRPr kumimoji="0" sz="1000">
                <a:solidFill>
                  <a:srgbClr val="898989"/>
                </a:solidFill>
                <a:latin typeface="Arial" pitchFamily="34" charset="0"/>
                <a:ea typeface="맑은 고딕" pitchFamily="50" charset="-127"/>
                <a:cs typeface="Arial" pitchFamily="34" charset="0"/>
              </a:defRPr>
            </a:lvl1pPr>
          </a:lstStyle>
          <a:p>
            <a:pPr defTabSz="914400" fontAlgn="auto">
              <a:spcBef>
                <a:spcPts val="0"/>
              </a:spcBef>
              <a:spcAft>
                <a:spcPts val="0"/>
              </a:spcAft>
            </a:pPr>
            <a:r>
              <a:rPr lang="en-US" altLang="ko-KR" smtClean="0"/>
              <a:t>© SAMSUNG Electronics Co., Ltd. Confidential and Proprietary</a:t>
            </a:r>
            <a:endParaRPr lang="ko-KR" altLang="en-US"/>
          </a:p>
        </p:txBody>
      </p:sp>
    </p:spTree>
    <p:extLst>
      <p:ext uri="{BB962C8B-B14F-4D97-AF65-F5344CB8AC3E}">
        <p14:creationId xmlns:p14="http://schemas.microsoft.com/office/powerpoint/2010/main" val="106660585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hf hdr="0" dt="0"/>
  <p:txStyles>
    <p:titleStyle>
      <a:lvl1pPr algn="l" rtl="0" eaLnBrk="1" fontAlgn="base" latinLnBrk="1" hangingPunct="1">
        <a:spcBef>
          <a:spcPct val="0"/>
        </a:spcBef>
        <a:spcAft>
          <a:spcPct val="0"/>
        </a:spcAft>
        <a:defRPr lang="ko-KR" altLang="en-US" sz="3200" b="1" kern="1200" dirty="0">
          <a:solidFill>
            <a:srgbClr val="1B2E45"/>
          </a:solidFill>
          <a:latin typeface="Calibri" pitchFamily="34" charset="0"/>
          <a:ea typeface="+mj-ea"/>
          <a:cs typeface="Calibri" pitchFamily="34" charset="0"/>
        </a:defRPr>
      </a:lvl1pPr>
      <a:lvl2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2pPr>
      <a:lvl3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3pPr>
      <a:lvl4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4pPr>
      <a:lvl5pPr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5pPr>
      <a:lvl6pPr marL="4572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6pPr>
      <a:lvl7pPr marL="9144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7pPr>
      <a:lvl8pPr marL="13716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8pPr>
      <a:lvl9pPr marL="1828800" algn="l" rtl="0" eaLnBrk="1" fontAlgn="base" latinLnBrk="1" hangingPunct="1">
        <a:spcBef>
          <a:spcPct val="0"/>
        </a:spcBef>
        <a:spcAft>
          <a:spcPct val="0"/>
        </a:spcAft>
        <a:defRPr sz="3200" b="1">
          <a:solidFill>
            <a:srgbClr val="1B2E45"/>
          </a:solidFill>
          <a:latin typeface="Calibri" pitchFamily="34" charset="0"/>
          <a:ea typeface="맑은 고딕" pitchFamily="34" charset="-127"/>
          <a:cs typeface="Calibri" pitchFamily="34" charset="0"/>
        </a:defRPr>
      </a:lvl9pPr>
    </p:titleStyle>
    <p:bodyStyle>
      <a:lvl1pPr marL="342900" indent="-342900" algn="l" rtl="0" eaLnBrk="1" fontAlgn="base" latinLnBrk="1" hangingPunct="1">
        <a:spcBef>
          <a:spcPct val="20000"/>
        </a:spcBef>
        <a:spcAft>
          <a:spcPct val="0"/>
        </a:spcAft>
        <a:buClr>
          <a:schemeClr val="tx2"/>
        </a:buClr>
        <a:buSzPct val="100000"/>
        <a:buFont typeface="Wingdings" pitchFamily="2" charset="2"/>
        <a:buChar char="§"/>
        <a:defRPr kern="1200">
          <a:solidFill>
            <a:schemeClr val="tx1"/>
          </a:solidFill>
          <a:latin typeface="+mn-lt"/>
          <a:ea typeface="+mn-ea"/>
          <a:cs typeface="+mn-cs"/>
        </a:defRPr>
      </a:lvl1pPr>
      <a:lvl2pPr marL="742950" indent="-285750" algn="l" rtl="0" eaLnBrk="1" fontAlgn="base" latinLnBrk="1" hangingPunct="1">
        <a:spcBef>
          <a:spcPct val="20000"/>
        </a:spcBef>
        <a:spcAft>
          <a:spcPct val="0"/>
        </a:spcAft>
        <a:buClr>
          <a:schemeClr val="tx2"/>
        </a:buClr>
        <a:buFont typeface="Arial" pitchFamily="34" charset="0"/>
        <a:buChar char="•"/>
        <a:defRPr sz="1600" kern="1200">
          <a:solidFill>
            <a:schemeClr val="tx1"/>
          </a:solidFill>
          <a:latin typeface="+mn-lt"/>
          <a:ea typeface="+mn-ea"/>
          <a:cs typeface="+mn-cs"/>
        </a:defRPr>
      </a:lvl2pPr>
      <a:lvl3pPr marL="1143000" indent="-228600" algn="l" rtl="0" eaLnBrk="1" fontAlgn="base" latinLnBrk="1" hangingPunct="1">
        <a:spcBef>
          <a:spcPct val="20000"/>
        </a:spcBef>
        <a:spcAft>
          <a:spcPct val="0"/>
        </a:spcAft>
        <a:buClr>
          <a:schemeClr val="tx2"/>
        </a:buClr>
        <a:buFont typeface="Calibri" pitchFamily="34" charset="0"/>
        <a:buChar char="—"/>
        <a:defRPr sz="1400" kern="1200">
          <a:solidFill>
            <a:schemeClr val="tx1"/>
          </a:solidFill>
          <a:latin typeface="+mn-lt"/>
          <a:ea typeface="+mn-ea"/>
          <a:cs typeface="+mn-cs"/>
        </a:defRPr>
      </a:lvl3pPr>
      <a:lvl4pPr marL="1600200" indent="-228600" algn="l" rtl="0" eaLnBrk="1" fontAlgn="base" latinLnBrk="1" hangingPunct="1">
        <a:spcBef>
          <a:spcPct val="20000"/>
        </a:spcBef>
        <a:spcAft>
          <a:spcPct val="0"/>
        </a:spcAft>
        <a:buClr>
          <a:schemeClr val="tx2"/>
        </a:buClr>
        <a:buFont typeface="Calibri" pitchFamily="34" charset="0"/>
        <a:buChar char="‐"/>
        <a:defRPr sz="1400" kern="1200">
          <a:solidFill>
            <a:schemeClr val="tx1"/>
          </a:solidFill>
          <a:latin typeface="+mn-lt"/>
          <a:ea typeface="+mn-ea"/>
          <a:cs typeface="+mn-cs"/>
        </a:defRPr>
      </a:lvl4pPr>
      <a:lvl5pPr marL="2057400" indent="-228600" algn="l" rtl="0" eaLnBrk="1" fontAlgn="base" latinLnBrk="1" hangingPunct="1">
        <a:spcBef>
          <a:spcPct val="20000"/>
        </a:spcBef>
        <a:spcAft>
          <a:spcPct val="0"/>
        </a:spcAft>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347133" y="107954"/>
            <a:ext cx="10515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Insert your section title</a:t>
            </a:r>
            <a:endParaRPr lang="ko-KR" altLang="en-US" smtClean="0"/>
          </a:p>
        </p:txBody>
      </p:sp>
      <p:sp>
        <p:nvSpPr>
          <p:cNvPr id="1027" name="텍스트 개체 틀 2"/>
          <p:cNvSpPr>
            <a:spLocks noGrp="1"/>
          </p:cNvSpPr>
          <p:nvPr>
            <p:ph type="body" idx="1"/>
          </p:nvPr>
        </p:nvSpPr>
        <p:spPr bwMode="auto">
          <a:xfrm>
            <a:off x="347133" y="1123951"/>
            <a:ext cx="11413067" cy="505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 편집</a:t>
            </a:r>
            <a:endParaRPr lang="en-US" altLang="ko-KR" smtClean="0"/>
          </a:p>
          <a:p>
            <a:pPr lvl="1"/>
            <a:r>
              <a:rPr lang="ko-KR" altLang="en-US" smtClean="0"/>
              <a:t>둘째 수준</a:t>
            </a:r>
          </a:p>
          <a:p>
            <a:pPr lvl="2"/>
            <a:r>
              <a:rPr lang="ko-KR" altLang="en-US" smtClean="0"/>
              <a:t>셋째 수준</a:t>
            </a:r>
            <a:endParaRPr lang="en-US" altLang="ko-KR" smtClean="0"/>
          </a:p>
          <a:p>
            <a:pPr lvl="3"/>
            <a:r>
              <a:rPr lang="ko-KR" altLang="en-US" smtClean="0"/>
              <a:t>넷째 수준</a:t>
            </a:r>
          </a:p>
        </p:txBody>
      </p:sp>
      <p:sp>
        <p:nvSpPr>
          <p:cNvPr id="6" name="슬라이드 번호 개체 틀 5"/>
          <p:cNvSpPr>
            <a:spLocks noGrp="1"/>
          </p:cNvSpPr>
          <p:nvPr>
            <p:ph type="sldNum" sz="quarter" idx="4"/>
          </p:nvPr>
        </p:nvSpPr>
        <p:spPr>
          <a:xfrm>
            <a:off x="9442452" y="6464300"/>
            <a:ext cx="2743200" cy="366184"/>
          </a:xfrm>
          <a:prstGeom prst="rect">
            <a:avLst/>
          </a:prstGeom>
        </p:spPr>
        <p:txBody>
          <a:bodyPr vert="horz" lIns="91440" tIns="45720" rIns="91440" bIns="45720" rtlCol="0" anchor="ctr"/>
          <a:lstStyle>
            <a:lvl1pPr algn="r" fontAlgn="auto">
              <a:spcBef>
                <a:spcPts val="0"/>
              </a:spcBef>
              <a:spcAft>
                <a:spcPts val="0"/>
              </a:spcAft>
              <a:defRPr kumimoji="0" sz="1600">
                <a:solidFill>
                  <a:schemeClr val="tx1">
                    <a:tint val="75000"/>
                  </a:schemeClr>
                </a:solidFill>
                <a:latin typeface="+mn-lt"/>
                <a:ea typeface="+mn-ea"/>
              </a:defRPr>
            </a:lvl1pPr>
          </a:lstStyle>
          <a:p>
            <a:pPr>
              <a:defRPr/>
            </a:pPr>
            <a:fld id="{1BC427EA-1C83-4B7E-A2D7-17BB76607C22}" type="slidenum">
              <a:rPr lang="ko-KR" altLang="en-US"/>
              <a:pPr>
                <a:defRPr/>
              </a:pPr>
              <a:t>‹#›</a:t>
            </a:fld>
            <a:endParaRPr lang="ko-KR" altLang="en-US"/>
          </a:p>
        </p:txBody>
      </p:sp>
    </p:spTree>
    <p:extLst>
      <p:ext uri="{BB962C8B-B14F-4D97-AF65-F5344CB8AC3E}">
        <p14:creationId xmlns:p14="http://schemas.microsoft.com/office/powerpoint/2010/main" val="11899326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4" r:id="rId6"/>
  </p:sldLayoutIdLst>
  <p:hf hdr="0" ftr="0" dt="0"/>
  <p:txStyles>
    <p:titleStyle>
      <a:lvl1pPr algn="l" rtl="0" eaLnBrk="1" fontAlgn="base" latinLnBrk="1" hangingPunct="1">
        <a:lnSpc>
          <a:spcPct val="90000"/>
        </a:lnSpc>
        <a:spcBef>
          <a:spcPct val="0"/>
        </a:spcBef>
        <a:spcAft>
          <a:spcPct val="0"/>
        </a:spcAft>
        <a:defRPr sz="2667" b="1" kern="1200">
          <a:solidFill>
            <a:schemeClr val="tx1"/>
          </a:solidFill>
          <a:latin typeface="+mn-ea"/>
          <a:ea typeface="+mn-ea"/>
          <a:cs typeface="Calibri" panose="020F0502020204030204" pitchFamily="34" charset="0"/>
        </a:defRPr>
      </a:lvl1pPr>
      <a:lvl2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2pPr>
      <a:lvl3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3pPr>
      <a:lvl4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4pPr>
      <a:lvl5pPr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5pPr>
      <a:lvl6pPr marL="609607"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6pPr>
      <a:lvl7pPr marL="1219215"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7pPr>
      <a:lvl8pPr marL="1828822"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8pPr>
      <a:lvl9pPr marL="2438431" algn="l" rtl="0" eaLnBrk="1" fontAlgn="base" latinLnBrk="1" hangingPunct="1">
        <a:lnSpc>
          <a:spcPct val="90000"/>
        </a:lnSpc>
        <a:spcBef>
          <a:spcPct val="0"/>
        </a:spcBef>
        <a:spcAft>
          <a:spcPct val="0"/>
        </a:spcAft>
        <a:defRPr sz="2667" b="1">
          <a:solidFill>
            <a:schemeClr val="tx1"/>
          </a:solidFill>
          <a:latin typeface="맑은 고딕" pitchFamily="50" charset="-127"/>
          <a:ea typeface="맑은 고딕" pitchFamily="50" charset="-127"/>
          <a:cs typeface="Calibri" pitchFamily="34" charset="0"/>
        </a:defRPr>
      </a:lvl9pPr>
    </p:titleStyle>
    <p:bodyStyle>
      <a:lvl1pPr marL="304803" indent="-304803" algn="l" rtl="0" eaLnBrk="1" fontAlgn="base" latinLnBrk="1" hangingPunct="1">
        <a:spcBef>
          <a:spcPct val="0"/>
        </a:spcBef>
        <a:spcAft>
          <a:spcPts val="800"/>
        </a:spcAft>
        <a:buBlip>
          <a:blip r:embed="rId8"/>
        </a:buBlip>
        <a:defRPr sz="2667" kern="1200">
          <a:solidFill>
            <a:schemeClr val="tx1"/>
          </a:solidFill>
          <a:latin typeface="Calibri" panose="020F0502020204030204" pitchFamily="34" charset="0"/>
          <a:ea typeface="+mn-ea"/>
          <a:cs typeface="Calibri" panose="020F0502020204030204" pitchFamily="34" charset="0"/>
        </a:defRPr>
      </a:lvl1pPr>
      <a:lvl2pPr marL="478372" indent="-239187" algn="l" rtl="0" eaLnBrk="1" fontAlgn="base" latinLnBrk="1" hangingPunct="1">
        <a:spcBef>
          <a:spcPct val="0"/>
        </a:spcBef>
        <a:spcAft>
          <a:spcPts val="667"/>
        </a:spcAft>
        <a:buClr>
          <a:srgbClr val="01B3E3"/>
        </a:buClr>
        <a:buSzPct val="130000"/>
        <a:buFont typeface="Wingdings" pitchFamily="2" charset="2"/>
        <a:buChar char="§"/>
        <a:defRPr sz="2133" kern="1200">
          <a:solidFill>
            <a:schemeClr val="tx1"/>
          </a:solidFill>
          <a:latin typeface="Calibri" panose="020F0502020204030204" pitchFamily="34" charset="0"/>
          <a:ea typeface="+mn-ea"/>
          <a:cs typeface="Calibri" panose="020F0502020204030204" pitchFamily="34" charset="0"/>
        </a:defRPr>
      </a:lvl2pPr>
      <a:lvl3pPr marL="863610" indent="-287870" algn="l" rtl="0" eaLnBrk="1" fontAlgn="base" latinLnBrk="1" hangingPunct="1">
        <a:spcBef>
          <a:spcPct val="0"/>
        </a:spcBef>
        <a:spcAft>
          <a:spcPts val="667"/>
        </a:spcAft>
        <a:buClr>
          <a:srgbClr val="01B3E3"/>
        </a:buClr>
        <a:buFont typeface="Wingdings" pitchFamily="2" charset="2"/>
        <a:buChar char="ü"/>
        <a:defRPr sz="1867" kern="1200">
          <a:solidFill>
            <a:schemeClr val="tx1"/>
          </a:solidFill>
          <a:latin typeface="Calibri" panose="020F0502020204030204" pitchFamily="34" charset="0"/>
          <a:ea typeface="+mn-ea"/>
          <a:cs typeface="Calibri" panose="020F0502020204030204" pitchFamily="34" charset="0"/>
        </a:defRPr>
      </a:lvl3pPr>
      <a:lvl4pPr marL="1174765" indent="-304803" algn="l" rtl="0" eaLnBrk="1" fontAlgn="base" latinLnBrk="1" hangingPunct="1">
        <a:spcBef>
          <a:spcPct val="0"/>
        </a:spcBef>
        <a:spcAft>
          <a:spcPts val="667"/>
        </a:spcAft>
        <a:buClr>
          <a:srgbClr val="01B3E3"/>
        </a:buClr>
        <a:buSzPct val="150000"/>
        <a:buFont typeface="Calibri" pitchFamily="34" charset="0"/>
        <a:buChar char="─"/>
        <a:defRPr sz="1600" kern="1200">
          <a:solidFill>
            <a:schemeClr val="tx1"/>
          </a:solidFill>
          <a:latin typeface="Calibri" panose="020F0502020204030204" pitchFamily="34" charset="0"/>
          <a:ea typeface="+mn-ea"/>
          <a:cs typeface="Calibri" panose="020F0502020204030204" pitchFamily="34" charset="0"/>
        </a:defRPr>
      </a:lvl4pPr>
      <a:lvl5pPr marL="2743234" indent="-304803" algn="l" rtl="0" eaLnBrk="1" fontAlgn="base" latinLnBrk="1" hangingPunct="1">
        <a:lnSpc>
          <a:spcPct val="90000"/>
        </a:lnSpc>
        <a:spcBef>
          <a:spcPts val="667"/>
        </a:spcBef>
        <a:spcAft>
          <a:spcPct val="0"/>
        </a:spcAft>
        <a:buFont typeface="Arial" pitchFamily="34" charset="0"/>
        <a:buChar char="•"/>
        <a:defRPr sz="1867" kern="1200">
          <a:solidFill>
            <a:schemeClr val="tx1"/>
          </a:solidFill>
          <a:latin typeface="Calibri" panose="020F0502020204030204" pitchFamily="34" charset="0"/>
          <a:ea typeface="+mn-ea"/>
          <a:cs typeface="Calibri" panose="020F0502020204030204" pitchFamily="34" charset="0"/>
        </a:defRPr>
      </a:lvl5pPr>
      <a:lvl6pPr marL="3352842"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49"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56"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4" indent="-304803" algn="l" defTabSz="1219215" rtl="0" eaLnBrk="1" latinLnBrk="1"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ko-KR"/>
      </a:defPPr>
      <a:lvl1pPr marL="0" algn="l" defTabSz="1219215" rtl="0" eaLnBrk="1" latinLnBrk="1" hangingPunct="1">
        <a:defRPr sz="2400" kern="1200">
          <a:solidFill>
            <a:schemeClr val="tx1"/>
          </a:solidFill>
          <a:latin typeface="+mn-lt"/>
          <a:ea typeface="+mn-ea"/>
          <a:cs typeface="+mn-cs"/>
        </a:defRPr>
      </a:lvl1pPr>
      <a:lvl2pPr marL="609607" algn="l" defTabSz="1219215" rtl="0" eaLnBrk="1" latinLnBrk="1" hangingPunct="1">
        <a:defRPr sz="2400" kern="1200">
          <a:solidFill>
            <a:schemeClr val="tx1"/>
          </a:solidFill>
          <a:latin typeface="+mn-lt"/>
          <a:ea typeface="+mn-ea"/>
          <a:cs typeface="+mn-cs"/>
        </a:defRPr>
      </a:lvl2pPr>
      <a:lvl3pPr marL="1219215" algn="l" defTabSz="1219215" rtl="0" eaLnBrk="1" latinLnBrk="1" hangingPunct="1">
        <a:defRPr sz="2400" kern="1200">
          <a:solidFill>
            <a:schemeClr val="tx1"/>
          </a:solidFill>
          <a:latin typeface="+mn-lt"/>
          <a:ea typeface="+mn-ea"/>
          <a:cs typeface="+mn-cs"/>
        </a:defRPr>
      </a:lvl3pPr>
      <a:lvl4pPr marL="1828822" algn="l" defTabSz="1219215" rtl="0" eaLnBrk="1" latinLnBrk="1" hangingPunct="1">
        <a:defRPr sz="2400" kern="1200">
          <a:solidFill>
            <a:schemeClr val="tx1"/>
          </a:solidFill>
          <a:latin typeface="+mn-lt"/>
          <a:ea typeface="+mn-ea"/>
          <a:cs typeface="+mn-cs"/>
        </a:defRPr>
      </a:lvl4pPr>
      <a:lvl5pPr marL="2438431" algn="l" defTabSz="1219215" rtl="0" eaLnBrk="1" latinLnBrk="1" hangingPunct="1">
        <a:defRPr sz="2400" kern="1200">
          <a:solidFill>
            <a:schemeClr val="tx1"/>
          </a:solidFill>
          <a:latin typeface="+mn-lt"/>
          <a:ea typeface="+mn-ea"/>
          <a:cs typeface="+mn-cs"/>
        </a:defRPr>
      </a:lvl5pPr>
      <a:lvl6pPr marL="3048038" algn="l" defTabSz="1219215" rtl="0" eaLnBrk="1" latinLnBrk="1" hangingPunct="1">
        <a:defRPr sz="2400" kern="1200">
          <a:solidFill>
            <a:schemeClr val="tx1"/>
          </a:solidFill>
          <a:latin typeface="+mn-lt"/>
          <a:ea typeface="+mn-ea"/>
          <a:cs typeface="+mn-cs"/>
        </a:defRPr>
      </a:lvl6pPr>
      <a:lvl7pPr marL="3657646" algn="l" defTabSz="1219215" rtl="0" eaLnBrk="1" latinLnBrk="1" hangingPunct="1">
        <a:defRPr sz="2400" kern="1200">
          <a:solidFill>
            <a:schemeClr val="tx1"/>
          </a:solidFill>
          <a:latin typeface="+mn-lt"/>
          <a:ea typeface="+mn-ea"/>
          <a:cs typeface="+mn-cs"/>
        </a:defRPr>
      </a:lvl7pPr>
      <a:lvl8pPr marL="4267252" algn="l" defTabSz="1219215" rtl="0" eaLnBrk="1" latinLnBrk="1" hangingPunct="1">
        <a:defRPr sz="2400" kern="1200">
          <a:solidFill>
            <a:schemeClr val="tx1"/>
          </a:solidFill>
          <a:latin typeface="+mn-lt"/>
          <a:ea typeface="+mn-ea"/>
          <a:cs typeface="+mn-cs"/>
        </a:defRPr>
      </a:lvl8pPr>
      <a:lvl9pPr marL="4876859" algn="l" defTabSz="1219215"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46" y="882869"/>
            <a:ext cx="5781592" cy="5318770"/>
            <a:chOff x="875953" y="882869"/>
            <a:chExt cx="5272599" cy="5318770"/>
          </a:xfrm>
        </p:grpSpPr>
        <p:sp>
          <p:nvSpPr>
            <p:cNvPr id="4" name="TextBox 3"/>
            <p:cNvSpPr txBox="1"/>
            <p:nvPr/>
          </p:nvSpPr>
          <p:spPr>
            <a:xfrm>
              <a:off x="875953" y="2818979"/>
              <a:ext cx="5272599" cy="2554545"/>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Memory Polynomial-Inspired Neural Network for</a:t>
              </a:r>
            </a:p>
            <a:p>
              <a:pPr algn="ctr"/>
              <a:r>
                <a:rPr lang="en-IN" b="1" dirty="0">
                  <a:latin typeface="Times New Roman" panose="02020603050405020304" pitchFamily="18" charset="0"/>
                  <a:cs typeface="Times New Roman" panose="02020603050405020304" pitchFamily="18" charset="0"/>
                </a:rPr>
                <a:t>Modeling the Power Amplifier </a:t>
              </a:r>
              <a:r>
                <a:rPr lang="en-IN" b="1" dirty="0" smtClean="0">
                  <a:latin typeface="Times New Roman" panose="02020603050405020304" pitchFamily="18" charset="0"/>
                  <a:cs typeface="Times New Roman" panose="02020603050405020304" pitchFamily="18" charset="0"/>
                </a:rPr>
                <a:t>Non-linearities</a:t>
              </a:r>
              <a:endParaRPr lang="en-IN" b="1" dirty="0" smtClean="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a:p>
              <a:pPr latinLnBrk="0"/>
              <a:r>
                <a:rPr lang="en-IN" sz="2000" b="1"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Team MLAP</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 </a:t>
              </a:r>
              <a:r>
                <a:rPr lang="en-IN" sz="1400" b="1" dirty="0" smtClean="0">
                  <a:latin typeface="Times New Roman" panose="02020603050405020304" pitchFamily="18" charset="0"/>
                  <a:cs typeface="Times New Roman" panose="02020603050405020304" pitchFamily="18" charset="0"/>
                </a:rPr>
                <a:t>Pedamalli </a:t>
              </a:r>
              <a:r>
                <a:rPr lang="en-IN" sz="1400" b="1" dirty="0" smtClean="0">
                  <a:latin typeface="Times New Roman" panose="02020603050405020304" pitchFamily="18" charset="0"/>
                  <a:cs typeface="Times New Roman" panose="02020603050405020304" pitchFamily="18" charset="0"/>
                </a:rPr>
                <a:t>Saikrishna</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 Ashok Kumar Reddy Chavva</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 Boddapati Hari Krishna</a:t>
              </a:r>
            </a:p>
            <a:p>
              <a:pPr latinLnBrk="0"/>
              <a:endParaRPr lang="en-IN" sz="1400" b="1" dirty="0">
                <a:latin typeface="Times New Roman" panose="02020603050405020304" pitchFamily="18" charset="0"/>
                <a:cs typeface="Times New Roman" panose="02020603050405020304" pitchFamily="18" charset="0"/>
              </a:endParaRPr>
            </a:p>
            <a:p>
              <a:pPr latinLnBrk="0"/>
              <a:r>
                <a:rPr lang="en-IN" sz="1400" b="1" dirty="0" smtClean="0">
                  <a:latin typeface="Times New Roman" panose="02020603050405020304" pitchFamily="18" charset="0"/>
                  <a:cs typeface="Times New Roman" panose="02020603050405020304" pitchFamily="18" charset="0"/>
                </a:rPr>
                <a:t>			Beyond 5G Team</a:t>
              </a:r>
            </a:p>
            <a:p>
              <a:pPr latinLnBrk="0"/>
              <a:r>
                <a:rPr lang="en-IN" sz="1400" b="1" dirty="0">
                  <a:latin typeface="Times New Roman" panose="02020603050405020304" pitchFamily="18" charset="0"/>
                  <a:cs typeface="Times New Roman" panose="02020603050405020304" pitchFamily="18" charset="0"/>
                </a:rPr>
                <a:t>	</a:t>
              </a:r>
              <a:r>
                <a:rPr lang="en-IN" sz="1400" b="1" dirty="0" smtClean="0">
                  <a:latin typeface="Times New Roman" panose="02020603050405020304" pitchFamily="18" charset="0"/>
                  <a:cs typeface="Times New Roman" panose="02020603050405020304" pitchFamily="18" charset="0"/>
                </a:rPr>
                <a:t>		Samsung R&amp;D Institute Bangalore</a:t>
              </a:r>
              <a:endParaRPr lang="en-IN" sz="1400" b="1" dirty="0">
                <a:latin typeface="Times New Roman" panose="02020603050405020304" pitchFamily="18" charset="0"/>
                <a:cs typeface="Times New Roman" panose="02020603050405020304" pitchFamily="18" charset="0"/>
              </a:endParaRPr>
            </a:p>
          </p:txBody>
        </p:sp>
        <p:grpSp>
          <p:nvGrpSpPr>
            <p:cNvPr id="10" name="그룹 9"/>
            <p:cNvGrpSpPr/>
            <p:nvPr/>
          </p:nvGrpSpPr>
          <p:grpSpPr>
            <a:xfrm>
              <a:off x="875953" y="882869"/>
              <a:ext cx="5272599" cy="5318770"/>
              <a:chOff x="634481" y="478216"/>
              <a:chExt cx="6512766" cy="5959906"/>
            </a:xfrm>
          </p:grpSpPr>
          <p:sp>
            <p:nvSpPr>
              <p:cNvPr id="7" name="직사각형 6"/>
              <p:cNvSpPr/>
              <p:nvPr/>
            </p:nvSpPr>
            <p:spPr>
              <a:xfrm>
                <a:off x="634481" y="559837"/>
                <a:ext cx="6419461" cy="58782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8" name="직사각형 7"/>
              <p:cNvSpPr/>
              <p:nvPr/>
            </p:nvSpPr>
            <p:spPr>
              <a:xfrm>
                <a:off x="727786" y="478216"/>
                <a:ext cx="6419461" cy="5878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grpSp>
      <p:sp>
        <p:nvSpPr>
          <p:cNvPr id="9" name="TextBox 8"/>
          <p:cNvSpPr txBox="1"/>
          <p:nvPr/>
        </p:nvSpPr>
        <p:spPr>
          <a:xfrm>
            <a:off x="752561" y="1771318"/>
            <a:ext cx="5781592" cy="646331"/>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ML5G-PS-007:Non-linear Power Amplifier Behavioral Modeling to achieve higher energy efficiency in 5G RAN</a:t>
            </a:r>
          </a:p>
        </p:txBody>
      </p:sp>
      <p:pic>
        <p:nvPicPr>
          <p:cNvPr id="11" name="Picture 2" descr="Image result for samsung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139" b="21342"/>
          <a:stretch/>
        </p:blipFill>
        <p:spPr bwMode="auto">
          <a:xfrm>
            <a:off x="711146" y="254827"/>
            <a:ext cx="1686097" cy="53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90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Results – </a:t>
            </a:r>
            <a:r>
              <a:rPr lang="en-US" sz="2670" dirty="0" smtClean="0">
                <a:solidFill>
                  <a:srgbClr val="FFFFFF"/>
                </a:solidFill>
                <a:latin typeface="SamsungOne 800C" panose="020B0906030303020204" pitchFamily="34" charset="0"/>
              </a:rPr>
              <a:t>Performance Metrics (NMSE and ACEPR)</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984554091"/>
              </p:ext>
            </p:extLst>
          </p:nvPr>
        </p:nvGraphicFramePr>
        <p:xfrm>
          <a:off x="670559" y="1271448"/>
          <a:ext cx="11086014" cy="4740253"/>
        </p:xfrm>
        <a:graphic>
          <a:graphicData uri="http://schemas.openxmlformats.org/drawingml/2006/table">
            <a:tbl>
              <a:tblPr firstRow="1" bandRow="1">
                <a:tableStyleId>{6E25E649-3F16-4E02-A733-19D2CDBF48F0}</a:tableStyleId>
              </a:tblPr>
              <a:tblGrid>
                <a:gridCol w="1708122">
                  <a:extLst>
                    <a:ext uri="{9D8B030D-6E8A-4147-A177-3AD203B41FA5}">
                      <a16:colId xmlns:a16="http://schemas.microsoft.com/office/drawing/2014/main" val="2403661757"/>
                    </a:ext>
                  </a:extLst>
                </a:gridCol>
                <a:gridCol w="1708122">
                  <a:extLst>
                    <a:ext uri="{9D8B030D-6E8A-4147-A177-3AD203B41FA5}">
                      <a16:colId xmlns:a16="http://schemas.microsoft.com/office/drawing/2014/main" val="3098569966"/>
                    </a:ext>
                  </a:extLst>
                </a:gridCol>
                <a:gridCol w="1533954">
                  <a:extLst>
                    <a:ext uri="{9D8B030D-6E8A-4147-A177-3AD203B41FA5}">
                      <a16:colId xmlns:a16="http://schemas.microsoft.com/office/drawing/2014/main" val="3067922136"/>
                    </a:ext>
                  </a:extLst>
                </a:gridCol>
                <a:gridCol w="1533954">
                  <a:extLst>
                    <a:ext uri="{9D8B030D-6E8A-4147-A177-3AD203B41FA5}">
                      <a16:colId xmlns:a16="http://schemas.microsoft.com/office/drawing/2014/main" val="3064710157"/>
                    </a:ext>
                  </a:extLst>
                </a:gridCol>
                <a:gridCol w="1533954">
                  <a:extLst>
                    <a:ext uri="{9D8B030D-6E8A-4147-A177-3AD203B41FA5}">
                      <a16:colId xmlns:a16="http://schemas.microsoft.com/office/drawing/2014/main" val="1793229207"/>
                    </a:ext>
                  </a:extLst>
                </a:gridCol>
                <a:gridCol w="1533954">
                  <a:extLst>
                    <a:ext uri="{9D8B030D-6E8A-4147-A177-3AD203B41FA5}">
                      <a16:colId xmlns:a16="http://schemas.microsoft.com/office/drawing/2014/main" val="1194044731"/>
                    </a:ext>
                  </a:extLst>
                </a:gridCol>
                <a:gridCol w="1533954">
                  <a:extLst>
                    <a:ext uri="{9D8B030D-6E8A-4147-A177-3AD203B41FA5}">
                      <a16:colId xmlns:a16="http://schemas.microsoft.com/office/drawing/2014/main" val="18036203"/>
                    </a:ext>
                  </a:extLst>
                </a:gridCol>
              </a:tblGrid>
              <a:tr h="440760">
                <a:tc rowSpan="2">
                  <a:txBody>
                    <a:bodyPr/>
                    <a:lstStyle/>
                    <a:p>
                      <a:pPr algn="ctr" latinLnBrk="0"/>
                      <a:r>
                        <a:rPr lang="en-IN" sz="1600" dirty="0" smtClean="0">
                          <a:latin typeface="Times New Roman" panose="02020603050405020304" pitchFamily="18" charset="0"/>
                          <a:cs typeface="Times New Roman" panose="02020603050405020304" pitchFamily="18" charset="0"/>
                        </a:rPr>
                        <a:t>Dataset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2">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Old – </a:t>
                      </a:r>
                      <a:r>
                        <a:rPr lang="en-IN" sz="1600" dirty="0" err="1" smtClean="0">
                          <a:solidFill>
                            <a:schemeClr val="bg1"/>
                          </a:solidFill>
                          <a:latin typeface="Times New Roman" panose="02020603050405020304" pitchFamily="18" charset="0"/>
                          <a:cs typeface="Times New Roman" panose="02020603050405020304" pitchFamily="18" charset="0"/>
                        </a:rPr>
                        <a:t>LReLU</a:t>
                      </a:r>
                      <a:r>
                        <a:rPr lang="en-IN" sz="1600" dirty="0" smtClean="0">
                          <a:solidFill>
                            <a:schemeClr val="bg1"/>
                          </a:solidFill>
                          <a:latin typeface="Times New Roman" panose="02020603050405020304" pitchFamily="18" charset="0"/>
                          <a:cs typeface="Times New Roman" panose="02020603050405020304" pitchFamily="18" charset="0"/>
                        </a:rPr>
                        <a:t> for FCL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latinLnBrk="0"/>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2">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New – </a:t>
                      </a:r>
                      <a:r>
                        <a:rPr lang="en-IN" sz="1600" dirty="0" err="1" smtClean="0">
                          <a:solidFill>
                            <a:schemeClr val="bg1"/>
                          </a:solidFill>
                          <a:latin typeface="Times New Roman" panose="02020603050405020304" pitchFamily="18" charset="0"/>
                          <a:cs typeface="Times New Roman" panose="02020603050405020304" pitchFamily="18" charset="0"/>
                        </a:rPr>
                        <a:t>tanh</a:t>
                      </a:r>
                      <a:r>
                        <a:rPr lang="en-IN" sz="1600" dirty="0" smtClean="0">
                          <a:solidFill>
                            <a:schemeClr val="bg1"/>
                          </a:solidFill>
                          <a:latin typeface="Times New Roman" panose="02020603050405020304" pitchFamily="18" charset="0"/>
                          <a:cs typeface="Times New Roman" panose="02020603050405020304" pitchFamily="18" charset="0"/>
                        </a:rPr>
                        <a:t> for FCL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latinLnBrk="0"/>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2">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Improvement</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latinLnBrk="0"/>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470074483"/>
                  </a:ext>
                </a:extLst>
              </a:tr>
              <a:tr h="440760">
                <a:tc vMerge="1">
                  <a:txBody>
                    <a:bodyPr/>
                    <a:lstStyle/>
                    <a:p>
                      <a:pPr algn="ctr" latinLnBrk="0"/>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NMSE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ACEPR</a:t>
                      </a:r>
                      <a:r>
                        <a:rPr lang="en-IN" sz="1600" baseline="0" dirty="0" smtClean="0">
                          <a:solidFill>
                            <a:schemeClr val="bg1"/>
                          </a:solidFill>
                          <a:latin typeface="Times New Roman" panose="02020603050405020304" pitchFamily="18" charset="0"/>
                          <a:cs typeface="Times New Roman" panose="02020603050405020304" pitchFamily="18" charset="0"/>
                        </a:rPr>
                        <a:t>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NMSE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ACEPR</a:t>
                      </a:r>
                      <a:r>
                        <a:rPr lang="en-IN" sz="1600" baseline="0" dirty="0" smtClean="0">
                          <a:solidFill>
                            <a:schemeClr val="bg1"/>
                          </a:solidFill>
                          <a:latin typeface="Times New Roman" panose="02020603050405020304" pitchFamily="18" charset="0"/>
                          <a:cs typeface="Times New Roman" panose="02020603050405020304" pitchFamily="18" charset="0"/>
                        </a:rPr>
                        <a:t>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NMSE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ACEPR</a:t>
                      </a:r>
                      <a:r>
                        <a:rPr lang="en-IN" sz="1600" baseline="0" dirty="0" smtClean="0">
                          <a:solidFill>
                            <a:schemeClr val="bg1"/>
                          </a:solidFill>
                          <a:latin typeface="Times New Roman" panose="02020603050405020304" pitchFamily="18" charset="0"/>
                          <a:cs typeface="Times New Roman" panose="02020603050405020304" pitchFamily="18" charset="0"/>
                        </a:rPr>
                        <a:t>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027787685"/>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Train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-32.1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-44.23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-32.84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-45.6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0.74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1.37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40987"/>
                  </a:ext>
                </a:extLst>
              </a:tr>
              <a:tr h="424212">
                <a:tc>
                  <a:txBody>
                    <a:bodyPr/>
                    <a:lstStyle/>
                    <a:p>
                      <a:pPr algn="ctr" latinLnBrk="0"/>
                      <a:r>
                        <a:rPr lang="en-IN" sz="1600" dirty="0" smtClean="0">
                          <a:latin typeface="Times New Roman" panose="02020603050405020304" pitchFamily="18" charset="0"/>
                          <a:cs typeface="Times New Roman" panose="02020603050405020304" pitchFamily="18" charset="0"/>
                        </a:rPr>
                        <a:t>Test</a:t>
                      </a:r>
                      <a:r>
                        <a:rPr lang="en-IN" sz="1600" baseline="0" dirty="0" smtClean="0">
                          <a:latin typeface="Times New Roman" panose="02020603050405020304" pitchFamily="18" charset="0"/>
                          <a:cs typeface="Times New Roman" panose="02020603050405020304" pitchFamily="18" charset="0"/>
                        </a:rPr>
                        <a:t> 1 – Complete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-33.56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-44.27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-34.97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-45.68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1.41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1.41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528064"/>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 1 – Part 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-34.52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-46.12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-36.41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-48.57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1.89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2.45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7084901"/>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 1 – Part 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-28.97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-29.35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-45.77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0.38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2.25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531773"/>
                  </a:ext>
                </a:extLst>
              </a:tr>
              <a:tr h="434313">
                <a:tc>
                  <a:txBody>
                    <a:bodyPr/>
                    <a:lstStyle/>
                    <a:p>
                      <a:pPr algn="ctr" latinLnBrk="0"/>
                      <a:r>
                        <a:rPr lang="en-IN" sz="1600" dirty="0" smtClean="0">
                          <a:latin typeface="Times New Roman" panose="02020603050405020304" pitchFamily="18" charset="0"/>
                          <a:cs typeface="Times New Roman" panose="02020603050405020304" pitchFamily="18" charset="0"/>
                        </a:rPr>
                        <a:t>Test 2 – Complete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-43.26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-30.29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-44.45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0.29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1.19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779438"/>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 2 – Part 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-28.43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-42.71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-28.39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-44.36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1.65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619362"/>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 2 – Part 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-46.64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-30.64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-48.51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0.34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1.87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779209"/>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 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-33.71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-34.68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-48.46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0.97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2.16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850915"/>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Test</a:t>
                      </a:r>
                      <a:r>
                        <a:rPr lang="en-IN" sz="1600" baseline="0" dirty="0" smtClean="0">
                          <a:latin typeface="Times New Roman" panose="02020603050405020304" pitchFamily="18" charset="0"/>
                          <a:cs typeface="Times New Roman" panose="02020603050405020304" pitchFamily="18" charset="0"/>
                        </a:rPr>
                        <a:t> 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-33.33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-43.56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-45.37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0.44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1.81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257091"/>
                  </a:ext>
                </a:extLst>
              </a:tr>
              <a:tr h="375026">
                <a:tc>
                  <a:txBody>
                    <a:bodyPr/>
                    <a:lstStyle/>
                    <a:p>
                      <a:pPr algn="ctr" latinLnBrk="0"/>
                      <a:r>
                        <a:rPr lang="en-IN" sz="1600" dirty="0" smtClean="0">
                          <a:latin typeface="Times New Roman" panose="02020603050405020304" pitchFamily="18" charset="0"/>
                          <a:cs typeface="Times New Roman" panose="02020603050405020304" pitchFamily="18" charset="0"/>
                        </a:rPr>
                        <a:t>Avg</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-31.66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-44.51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-32.37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-46.31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0.71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1.8</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6522595"/>
                  </a:ext>
                </a:extLst>
              </a:tr>
            </a:tbl>
          </a:graphicData>
        </a:graphic>
      </p:graphicFrame>
      <p:sp>
        <p:nvSpPr>
          <p:cNvPr id="9" name="Rectangle 8"/>
          <p:cNvSpPr/>
          <p:nvPr/>
        </p:nvSpPr>
        <p:spPr>
          <a:xfrm>
            <a:off x="1567542" y="6247674"/>
            <a:ext cx="9109167" cy="56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en-IN" sz="2000" b="1" dirty="0" smtClean="0">
                <a:latin typeface="Times New Roman" panose="02020603050405020304" pitchFamily="18" charset="0"/>
                <a:cs typeface="Times New Roman" panose="02020603050405020304" pitchFamily="18" charset="0"/>
              </a:rPr>
              <a:t>A further improvement of 0.71 dB and 1.8 dB in NMSE and ACEPR, respectively.</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542709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756457" y="1334172"/>
            <a:ext cx="8437419" cy="1620980"/>
          </a:xfrm>
          <a:solidFill>
            <a:schemeClr val="tx2">
              <a:lumMod val="20000"/>
              <a:lumOff val="80000"/>
            </a:schemeClr>
          </a:solidFill>
        </p:spPr>
        <p:txBody>
          <a:bodyPr>
            <a:noAutofit/>
          </a:bodyPr>
          <a:lstStyle/>
          <a:p>
            <a:pPr marL="0" indent="0" latinLnBrk="0">
              <a:buNone/>
            </a:pPr>
            <a:r>
              <a:rPr lang="en-IN" altLang="ko-KR" sz="1800" dirty="0" smtClean="0">
                <a:latin typeface="Times New Roman" panose="02020603050405020304" pitchFamily="18" charset="0"/>
                <a:cs typeface="Times New Roman" panose="02020603050405020304" pitchFamily="18" charset="0"/>
              </a:rPr>
              <a:t>Conclusion</a:t>
            </a:r>
            <a:endParaRPr lang="en-IN" altLang="ko-KR" sz="1600" dirty="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Proposed a neural network for PA modeling with chronology based priority for samples.</a:t>
            </a: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Improved performance with lower complexity.</a:t>
            </a:r>
            <a:endParaRPr lang="en-IN" sz="1600" dirty="0">
              <a:latin typeface="Times New Roman" panose="02020603050405020304" pitchFamily="18" charset="0"/>
              <a:cs typeface="Times New Roman" panose="02020603050405020304" pitchFamily="18" charset="0"/>
            </a:endParaRPr>
          </a:p>
          <a:p>
            <a:pPr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Activation function when changed from </a:t>
            </a:r>
            <a:r>
              <a:rPr lang="en-IN" sz="1600" dirty="0" err="1" smtClean="0">
                <a:latin typeface="Times New Roman" panose="02020603050405020304" pitchFamily="18" charset="0"/>
                <a:cs typeface="Times New Roman" panose="02020603050405020304" pitchFamily="18" charset="0"/>
              </a:rPr>
              <a:t>LReLU</a:t>
            </a:r>
            <a:r>
              <a:rPr lang="en-IN" sz="1600" dirty="0" smtClean="0">
                <a:latin typeface="Times New Roman" panose="02020603050405020304" pitchFamily="18" charset="0"/>
                <a:cs typeface="Times New Roman" panose="02020603050405020304" pitchFamily="18" charset="0"/>
              </a:rPr>
              <a:t> to </a:t>
            </a:r>
            <a:r>
              <a:rPr lang="en-IN" sz="1600" dirty="0" err="1" smtClean="0">
                <a:latin typeface="Times New Roman" panose="02020603050405020304" pitchFamily="18" charset="0"/>
                <a:cs typeface="Times New Roman" panose="02020603050405020304" pitchFamily="18" charset="0"/>
              </a:rPr>
              <a:t>tanh</a:t>
            </a:r>
            <a:r>
              <a:rPr lang="en-IN" sz="1600" dirty="0" smtClean="0">
                <a:latin typeface="Times New Roman" panose="02020603050405020304" pitchFamily="18" charset="0"/>
                <a:cs typeface="Times New Roman" panose="02020603050405020304" pitchFamily="18" charset="0"/>
              </a:rPr>
              <a:t> in fully connected part (modeling memory part) resulted in improved performance.</a:t>
            </a:r>
          </a:p>
          <a:p>
            <a:pPr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Conclusion and Future Work</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4" name="Content Placeholder 1"/>
          <p:cNvSpPr txBox="1">
            <a:spLocks/>
          </p:cNvSpPr>
          <p:nvPr/>
        </p:nvSpPr>
        <p:spPr>
          <a:xfrm>
            <a:off x="756457" y="3668683"/>
            <a:ext cx="8437419" cy="1286493"/>
          </a:xfrm>
          <a:prstGeom prst="rect">
            <a:avLst/>
          </a:prstGeom>
          <a:solidFill>
            <a:schemeClr val="tx2">
              <a:lumMod val="20000"/>
              <a:lumOff val="80000"/>
            </a:schemeClr>
          </a:solidFill>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latinLnBrk="0">
              <a:buFont typeface="Wingdings" pitchFamily="2" charset="2"/>
              <a:buNone/>
            </a:pPr>
            <a:r>
              <a:rPr lang="en-IN" altLang="ko-KR" sz="1800" dirty="0" smtClean="0">
                <a:latin typeface="Times New Roman" panose="02020603050405020304" pitchFamily="18" charset="0"/>
                <a:cs typeface="Times New Roman" panose="02020603050405020304" pitchFamily="18" charset="0"/>
              </a:rPr>
              <a:t>Future Work</a:t>
            </a:r>
          </a:p>
          <a:p>
            <a:pPr latinLnBrk="0">
              <a:buFont typeface="Wingdings" pitchFamily="2" charset="2"/>
              <a:buChar char="Ø"/>
            </a:pPr>
            <a:r>
              <a:rPr lang="en-IN" altLang="ko-KR" sz="1600" dirty="0" smtClean="0">
                <a:latin typeface="Times New Roman" panose="02020603050405020304" pitchFamily="18" charset="0"/>
                <a:cs typeface="Times New Roman" panose="02020603050405020304" pitchFamily="18" charset="0"/>
              </a:rPr>
              <a:t>Using the PA model to compensate for non-linearity using DPDs.</a:t>
            </a:r>
          </a:p>
          <a:p>
            <a:pPr latinLnBrk="0">
              <a:buFont typeface="Wingdings" pitchFamily="2" charset="2"/>
              <a:buChar char="Ø"/>
            </a:pPr>
            <a:r>
              <a:rPr lang="en-IN" sz="1600" dirty="0" smtClean="0">
                <a:latin typeface="Times New Roman" panose="02020603050405020304" pitchFamily="18" charset="0"/>
                <a:cs typeface="Times New Roman" panose="02020603050405020304" pitchFamily="18" charset="0"/>
              </a:rPr>
              <a:t>Thereby, improving the signal quality and efficiency of the wireless communication system.</a:t>
            </a:r>
          </a:p>
          <a:p>
            <a:pPr latinLnBrk="0">
              <a:buFont typeface="Wingdings" pitchFamily="2" charset="2"/>
              <a:buChar char="Ø"/>
            </a:pPr>
            <a:endParaRPr lang="en-IN"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6381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756458" y="681645"/>
            <a:ext cx="10730148" cy="6023955"/>
          </a:xfrm>
        </p:spPr>
        <p:txBody>
          <a:bodyPr>
            <a:noAutofit/>
          </a:bodyPr>
          <a:lstStyle/>
          <a:p>
            <a:pPr marL="0" indent="0" latinLnBrk="0">
              <a:buNone/>
            </a:pPr>
            <a:r>
              <a:rPr lang="en-IN" sz="1600" dirty="0" smtClean="0">
                <a:latin typeface="Times New Roman" panose="02020603050405020304" pitchFamily="18" charset="0"/>
                <a:cs typeface="Times New Roman" panose="02020603050405020304" pitchFamily="18" charset="0"/>
              </a:rPr>
              <a:t>[1] </a:t>
            </a:r>
            <a:r>
              <a:rPr lang="en-IN" sz="1600" dirty="0">
                <a:latin typeface="Times New Roman" panose="02020603050405020304" pitchFamily="18" charset="0"/>
                <a:cs typeface="Times New Roman" panose="02020603050405020304" pitchFamily="18" charset="0"/>
              </a:rPr>
              <a:t>Lei Ding, G. T. Zhou, D. R. Morgan, Z. Ma, J. S. Kenney, J. Kim, and C. R. </a:t>
            </a:r>
            <a:r>
              <a:rPr lang="en-IN" sz="1600" dirty="0" err="1">
                <a:latin typeface="Times New Roman" panose="02020603050405020304" pitchFamily="18" charset="0"/>
                <a:cs typeface="Times New Roman" panose="02020603050405020304" pitchFamily="18" charset="0"/>
              </a:rPr>
              <a:t>Giardina</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“A </a:t>
            </a:r>
            <a:r>
              <a:rPr lang="en-IN" sz="1600" dirty="0">
                <a:latin typeface="Times New Roman" panose="02020603050405020304" pitchFamily="18" charset="0"/>
                <a:cs typeface="Times New Roman" panose="02020603050405020304" pitchFamily="18" charset="0"/>
              </a:rPr>
              <a:t>robust digital baseband </a:t>
            </a:r>
            <a:r>
              <a:rPr lang="en-IN" sz="1600" dirty="0" err="1">
                <a:latin typeface="Times New Roman" panose="02020603050405020304" pitchFamily="18" charset="0"/>
                <a:cs typeface="Times New Roman" panose="02020603050405020304" pitchFamily="18" charset="0"/>
              </a:rPr>
              <a:t>predistorter</a:t>
            </a:r>
            <a:r>
              <a:rPr lang="en-IN" sz="1600" dirty="0">
                <a:latin typeface="Times New Roman" panose="02020603050405020304" pitchFamily="18" charset="0"/>
                <a:cs typeface="Times New Roman" panose="02020603050405020304" pitchFamily="18" charset="0"/>
              </a:rPr>
              <a:t> constructed using memory polynomials</a:t>
            </a:r>
            <a:r>
              <a:rPr lang="en-IN" sz="1600" dirty="0" smtClean="0">
                <a:latin typeface="Times New Roman" panose="02020603050405020304" pitchFamily="18" charset="0"/>
                <a:cs typeface="Times New Roman" panose="02020603050405020304" pitchFamily="18" charset="0"/>
              </a:rPr>
              <a:t>,” </a:t>
            </a:r>
            <a:r>
              <a:rPr lang="en-IN" sz="1600" i="1" dirty="0" smtClean="0">
                <a:latin typeface="Times New Roman" panose="02020603050405020304" pitchFamily="18" charset="0"/>
                <a:cs typeface="Times New Roman" panose="02020603050405020304" pitchFamily="18" charset="0"/>
              </a:rPr>
              <a:t>IEEE </a:t>
            </a:r>
            <a:r>
              <a:rPr lang="en-IN" sz="1600" i="1" dirty="0">
                <a:latin typeface="Times New Roman" panose="02020603050405020304" pitchFamily="18" charset="0"/>
                <a:cs typeface="Times New Roman" panose="02020603050405020304" pitchFamily="18" charset="0"/>
              </a:rPr>
              <a:t>Transactions on </a:t>
            </a:r>
            <a:r>
              <a:rPr lang="en-IN" sz="1600" i="1" dirty="0" smtClean="0">
                <a:latin typeface="Times New Roman" panose="02020603050405020304" pitchFamily="18" charset="0"/>
                <a:cs typeface="Times New Roman" panose="02020603050405020304" pitchFamily="18" charset="0"/>
              </a:rPr>
              <a:t>Communications</a:t>
            </a:r>
            <a:r>
              <a:rPr lang="en-IN" sz="1600" dirty="0" smtClean="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vol. 52, no. 1, pp. 159-165, Jan. 2004,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10.1109/TCOMM.2003.822188</a:t>
            </a:r>
            <a:r>
              <a:rPr lang="en-IN" sz="1600" dirty="0" smtClean="0">
                <a:latin typeface="Times New Roman" panose="02020603050405020304" pitchFamily="18" charset="0"/>
                <a:cs typeface="Times New Roman" panose="02020603050405020304" pitchFamily="18" charset="0"/>
              </a:rPr>
              <a:t>.</a:t>
            </a:r>
          </a:p>
          <a:p>
            <a:pPr marL="0" indent="0" latinLnBrk="0">
              <a:buNone/>
            </a:pPr>
            <a:endParaRPr lang="en-IN" sz="1600" dirty="0">
              <a:latin typeface="Times New Roman" panose="02020603050405020304" pitchFamily="18" charset="0"/>
              <a:cs typeface="Times New Roman" panose="02020603050405020304" pitchFamily="18" charset="0"/>
            </a:endParaRPr>
          </a:p>
          <a:p>
            <a:pPr marL="0" indent="0" latinLnBrk="0">
              <a:buNone/>
            </a:pPr>
            <a:r>
              <a:rPr lang="en-IN" sz="1600" dirty="0" smtClean="0">
                <a:latin typeface="Times New Roman" panose="02020603050405020304" pitchFamily="18" charset="0"/>
                <a:cs typeface="Times New Roman" panose="02020603050405020304" pitchFamily="18" charset="0"/>
              </a:rPr>
              <a:t>[2] P. Saikrishna</a:t>
            </a:r>
            <a:r>
              <a:rPr lang="en-IN" sz="1600" dirty="0" smtClean="0">
                <a:latin typeface="Times New Roman" panose="02020603050405020304" pitchFamily="18" charset="0"/>
                <a:cs typeface="Times New Roman" panose="02020603050405020304" pitchFamily="18" charset="0"/>
              </a:rPr>
              <a:t>, A. </a:t>
            </a:r>
            <a:r>
              <a:rPr lang="en-IN" sz="1600" dirty="0" err="1" smtClean="0">
                <a:latin typeface="Times New Roman" panose="02020603050405020304" pitchFamily="18" charset="0"/>
                <a:cs typeface="Times New Roman" panose="02020603050405020304" pitchFamily="18" charset="0"/>
              </a:rPr>
              <a:t>Goyal</a:t>
            </a:r>
            <a:r>
              <a:rPr lang="en-IN" sz="1600" dirty="0" smtClean="0">
                <a:latin typeface="Times New Roman" panose="02020603050405020304" pitchFamily="18" charset="0"/>
                <a:cs typeface="Times New Roman" panose="02020603050405020304" pitchFamily="18" charset="0"/>
              </a:rPr>
              <a:t>, A. Kumar, A. K. R. Chavva, S. Kim and S. Lee, “Memory Polynomial-Inspired Neural Network to Compensate the Power Amplifier Non-linearities,” Accepted in </a:t>
            </a:r>
            <a:r>
              <a:rPr lang="en-IN" sz="1600" dirty="0">
                <a:latin typeface="Times New Roman" panose="02020603050405020304" pitchFamily="18" charset="0"/>
                <a:cs typeface="Times New Roman" panose="02020603050405020304" pitchFamily="18" charset="0"/>
              </a:rPr>
              <a:t>IEEE Personal, Indoor and Mobile Radio Communications Conference, 2022.</a:t>
            </a:r>
            <a:endParaRPr lang="en-IN" sz="1600" dirty="0" smtClean="0">
              <a:latin typeface="Times New Roman" panose="02020603050405020304" pitchFamily="18" charset="0"/>
              <a:cs typeface="Times New Roman" panose="02020603050405020304" pitchFamily="18" charset="0"/>
            </a:endParaRPr>
          </a:p>
          <a:p>
            <a:pPr marL="0" indent="0" latinLnBrk="0">
              <a:buNone/>
            </a:pPr>
            <a:endParaRPr lang="en-IN" sz="1600" dirty="0" smtClean="0">
              <a:latin typeface="Times New Roman" panose="02020603050405020304" pitchFamily="18" charset="0"/>
              <a:cs typeface="Times New Roman" panose="02020603050405020304" pitchFamily="18" charset="0"/>
            </a:endParaRPr>
          </a:p>
        </p:txBody>
      </p:sp>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References</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580442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Introduction – Power Amplifier in Wireless Communication</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sp>
        <p:nvSpPr>
          <p:cNvPr id="20" name="Content Placeholder 1"/>
          <p:cNvSpPr txBox="1">
            <a:spLocks/>
          </p:cNvSpPr>
          <p:nvPr/>
        </p:nvSpPr>
        <p:spPr>
          <a:xfrm>
            <a:off x="834300" y="951471"/>
            <a:ext cx="4845212" cy="148520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Power Amplifier Requirement</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Power Amplifier boosts </a:t>
            </a:r>
            <a:r>
              <a:rPr lang="en-IN" altLang="ko-KR" sz="1600" dirty="0">
                <a:latin typeface="Times New Roman" panose="02020603050405020304" pitchFamily="18" charset="0"/>
                <a:cs typeface="Times New Roman" panose="02020603050405020304" pitchFamily="18" charset="0"/>
              </a:rPr>
              <a:t>the base band signal before transmitting</a:t>
            </a:r>
            <a:r>
              <a:rPr lang="en-IN" sz="1600" dirty="0" smtClean="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Helps </a:t>
            </a:r>
            <a:r>
              <a:rPr lang="en-IN" altLang="ko-KR" sz="1600" dirty="0">
                <a:latin typeface="Times New Roman" panose="02020603050405020304" pitchFamily="18" charset="0"/>
                <a:cs typeface="Times New Roman" panose="02020603050405020304" pitchFamily="18" charset="0"/>
              </a:rPr>
              <a:t>the signal reach receiver </a:t>
            </a:r>
            <a:r>
              <a:rPr lang="en-IN" altLang="ko-KR" sz="1600" dirty="0" smtClean="0">
                <a:latin typeface="Times New Roman" panose="02020603050405020304" pitchFamily="18" charset="0"/>
                <a:cs typeface="Times New Roman" panose="02020603050405020304" pitchFamily="18" charset="0"/>
              </a:rPr>
              <a:t>overcoming the path loss</a:t>
            </a:r>
            <a:r>
              <a:rPr lang="en-IN" sz="1600" dirty="0" smtClean="0">
                <a:latin typeface="Times New Roman" panose="02020603050405020304" pitchFamily="18" charset="0"/>
                <a:cs typeface="Times New Roman" panose="02020603050405020304" pitchFamily="18" charset="0"/>
              </a:rPr>
              <a:t>. </a:t>
            </a:r>
          </a:p>
        </p:txBody>
      </p:sp>
      <p:sp>
        <p:nvSpPr>
          <p:cNvPr id="21" name="Content Placeholder 1"/>
          <p:cNvSpPr txBox="1">
            <a:spLocks/>
          </p:cNvSpPr>
          <p:nvPr/>
        </p:nvSpPr>
        <p:spPr>
          <a:xfrm>
            <a:off x="6354169" y="951471"/>
            <a:ext cx="4845212" cy="148520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Challenges</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Exhibits </a:t>
            </a:r>
            <a:r>
              <a:rPr lang="en-IN" altLang="ko-KR" sz="1600" dirty="0">
                <a:latin typeface="Times New Roman" panose="02020603050405020304" pitchFamily="18" charset="0"/>
                <a:cs typeface="Times New Roman" panose="02020603050405020304" pitchFamily="18" charset="0"/>
              </a:rPr>
              <a:t>non-linear behaviour when operated at higher power</a:t>
            </a:r>
            <a:r>
              <a:rPr lang="en-IN" sz="1600" dirty="0" smtClean="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This non-linearity affects </a:t>
            </a:r>
            <a:r>
              <a:rPr lang="en-IN" altLang="ko-KR" sz="1600" dirty="0">
                <a:latin typeface="Times New Roman" panose="02020603050405020304" pitchFamily="18" charset="0"/>
                <a:cs typeface="Times New Roman" panose="02020603050405020304" pitchFamily="18" charset="0"/>
              </a:rPr>
              <a:t>signal quality and also causes </a:t>
            </a:r>
            <a:r>
              <a:rPr lang="en-IN" altLang="ko-KR" sz="1600" dirty="0" smtClean="0">
                <a:latin typeface="Times New Roman" panose="02020603050405020304" pitchFamily="18" charset="0"/>
                <a:cs typeface="Times New Roman" panose="02020603050405020304" pitchFamily="18" charset="0"/>
              </a:rPr>
              <a:t>inter channel interference.</a:t>
            </a:r>
            <a:endParaRPr lang="en-IN" sz="1600" dirty="0" smtClean="0">
              <a:latin typeface="Times New Roman" panose="02020603050405020304" pitchFamily="18" charset="0"/>
              <a:cs typeface="Times New Roman" panose="02020603050405020304" pitchFamily="18" charset="0"/>
            </a:endParaRPr>
          </a:p>
        </p:txBody>
      </p:sp>
      <p:sp>
        <p:nvSpPr>
          <p:cNvPr id="26" name="Isosceles Triangle 25"/>
          <p:cNvSpPr/>
          <p:nvPr/>
        </p:nvSpPr>
        <p:spPr>
          <a:xfrm rot="10800000">
            <a:off x="5486399" y="4559376"/>
            <a:ext cx="211484" cy="142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p:cNvSpPr/>
          <p:nvPr/>
        </p:nvSpPr>
        <p:spPr>
          <a:xfrm rot="5400000">
            <a:off x="4114800" y="5656657"/>
            <a:ext cx="763524" cy="6720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p:cNvSpPr txBox="1"/>
          <p:nvPr/>
        </p:nvSpPr>
        <p:spPr>
          <a:xfrm>
            <a:off x="4224528" y="5827646"/>
            <a:ext cx="466344" cy="307777"/>
          </a:xfrm>
          <a:prstGeom prst="rect">
            <a:avLst/>
          </a:prstGeom>
          <a:noFill/>
        </p:spPr>
        <p:txBody>
          <a:bodyPr wrap="square" rtlCol="0">
            <a:spAutoFit/>
          </a:bodyPr>
          <a:lstStyle/>
          <a:p>
            <a:r>
              <a:rPr lang="en-IN" sz="1400" dirty="0" smtClean="0">
                <a:solidFill>
                  <a:schemeClr val="bg1"/>
                </a:solidFill>
                <a:latin typeface="Times New Roman" panose="02020603050405020304" pitchFamily="18" charset="0"/>
                <a:cs typeface="Times New Roman" panose="02020603050405020304" pitchFamily="18" charset="0"/>
              </a:rPr>
              <a:t>PA</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34" name="Rectangle 33"/>
          <p:cNvSpPr/>
          <p:nvPr/>
        </p:nvSpPr>
        <p:spPr>
          <a:xfrm>
            <a:off x="2276856" y="5717917"/>
            <a:ext cx="1078992" cy="54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Times New Roman" panose="02020603050405020304" pitchFamily="18" charset="0"/>
                <a:cs typeface="Times New Roman" panose="02020603050405020304" pitchFamily="18" charset="0"/>
              </a:rPr>
              <a:t>Modulator</a:t>
            </a:r>
            <a:endParaRPr lang="en-IN" sz="1400" dirty="0">
              <a:latin typeface="Times New Roman" panose="02020603050405020304" pitchFamily="18" charset="0"/>
              <a:cs typeface="Times New Roman" panose="02020603050405020304" pitchFamily="18" charset="0"/>
            </a:endParaRPr>
          </a:p>
        </p:txBody>
      </p:sp>
      <p:cxnSp>
        <p:nvCxnSpPr>
          <p:cNvPr id="36" name="Straight Arrow Connector 35"/>
          <p:cNvCxnSpPr>
            <a:stCxn id="34" idx="3"/>
            <a:endCxn id="31" idx="3"/>
          </p:cNvCxnSpPr>
          <p:nvPr/>
        </p:nvCxnSpPr>
        <p:spPr>
          <a:xfrm>
            <a:off x="3355848" y="5991325"/>
            <a:ext cx="804672" cy="1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0"/>
            <a:endCxn id="26" idx="0"/>
          </p:cNvCxnSpPr>
          <p:nvPr/>
        </p:nvCxnSpPr>
        <p:spPr>
          <a:xfrm flipV="1">
            <a:off x="4832604" y="4702163"/>
            <a:ext cx="759537" cy="129053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10800000">
            <a:off x="7330439" y="4559376"/>
            <a:ext cx="211484" cy="142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2039230" y="5529551"/>
            <a:ext cx="2793374" cy="92354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2004178" y="5066036"/>
            <a:ext cx="1252728" cy="369332"/>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Transmitter</a:t>
            </a:r>
            <a:endParaRPr lang="en-IN" dirty="0">
              <a:latin typeface="Times New Roman" panose="02020603050405020304" pitchFamily="18" charset="0"/>
              <a:cs typeface="Times New Roman" panose="02020603050405020304" pitchFamily="18" charset="0"/>
            </a:endParaRPr>
          </a:p>
        </p:txBody>
      </p:sp>
      <p:sp>
        <p:nvSpPr>
          <p:cNvPr id="44" name="Rectangle 43"/>
          <p:cNvSpPr/>
          <p:nvPr/>
        </p:nvSpPr>
        <p:spPr>
          <a:xfrm>
            <a:off x="8249996" y="5717916"/>
            <a:ext cx="1159180" cy="54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Times New Roman" panose="02020603050405020304" pitchFamily="18" charset="0"/>
                <a:cs typeface="Times New Roman" panose="02020603050405020304" pitchFamily="18" charset="0"/>
              </a:rPr>
              <a:t>Demodulator</a:t>
            </a:r>
            <a:endParaRPr lang="en-IN" sz="1400" dirty="0">
              <a:latin typeface="Times New Roman" panose="02020603050405020304" pitchFamily="18" charset="0"/>
              <a:cs typeface="Times New Roman" panose="02020603050405020304" pitchFamily="18" charset="0"/>
            </a:endParaRPr>
          </a:p>
        </p:txBody>
      </p:sp>
      <p:sp>
        <p:nvSpPr>
          <p:cNvPr id="48" name="Rectangle 47"/>
          <p:cNvSpPr/>
          <p:nvPr/>
        </p:nvSpPr>
        <p:spPr>
          <a:xfrm>
            <a:off x="552744" y="5717915"/>
            <a:ext cx="1078992" cy="54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Times New Roman" panose="02020603050405020304" pitchFamily="18" charset="0"/>
                <a:cs typeface="Times New Roman" panose="02020603050405020304" pitchFamily="18" charset="0"/>
              </a:rPr>
              <a:t>Signal to be transmitted</a:t>
            </a:r>
            <a:endParaRPr lang="en-IN" sz="1400" dirty="0">
              <a:latin typeface="Times New Roman" panose="02020603050405020304" pitchFamily="18" charset="0"/>
              <a:cs typeface="Times New Roman" panose="02020603050405020304" pitchFamily="18" charset="0"/>
            </a:endParaRPr>
          </a:p>
        </p:txBody>
      </p:sp>
      <p:cxnSp>
        <p:nvCxnSpPr>
          <p:cNvPr id="51" name="Straight Arrow Connector 50"/>
          <p:cNvCxnSpPr>
            <a:stCxn id="48" idx="3"/>
            <a:endCxn id="34" idx="1"/>
          </p:cNvCxnSpPr>
          <p:nvPr/>
        </p:nvCxnSpPr>
        <p:spPr>
          <a:xfrm>
            <a:off x="1631736" y="5991323"/>
            <a:ext cx="64512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0139757" y="5717914"/>
            <a:ext cx="911720" cy="546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Times New Roman" panose="02020603050405020304" pitchFamily="18" charset="0"/>
                <a:cs typeface="Times New Roman" panose="02020603050405020304" pitchFamily="18" charset="0"/>
              </a:rPr>
              <a:t>Received Signal</a:t>
            </a:r>
            <a:endParaRPr lang="en-IN" sz="1400" dirty="0">
              <a:latin typeface="Times New Roman" panose="02020603050405020304" pitchFamily="18" charset="0"/>
              <a:cs typeface="Times New Roman" panose="02020603050405020304" pitchFamily="18" charset="0"/>
            </a:endParaRPr>
          </a:p>
        </p:txBody>
      </p:sp>
      <p:sp>
        <p:nvSpPr>
          <p:cNvPr id="53" name="Rounded Rectangle 52"/>
          <p:cNvSpPr/>
          <p:nvPr/>
        </p:nvSpPr>
        <p:spPr>
          <a:xfrm>
            <a:off x="7915774" y="5529551"/>
            <a:ext cx="1722002" cy="92354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p:cNvSpPr txBox="1"/>
          <p:nvPr/>
        </p:nvSpPr>
        <p:spPr>
          <a:xfrm>
            <a:off x="8584810" y="5066035"/>
            <a:ext cx="1199270" cy="369332"/>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Receiver</a:t>
            </a:r>
            <a:endParaRPr lang="en-IN" dirty="0">
              <a:latin typeface="Times New Roman" panose="02020603050405020304" pitchFamily="18" charset="0"/>
              <a:cs typeface="Times New Roman" panose="02020603050405020304" pitchFamily="18" charset="0"/>
            </a:endParaRPr>
          </a:p>
        </p:txBody>
      </p:sp>
      <p:cxnSp>
        <p:nvCxnSpPr>
          <p:cNvPr id="56" name="Straight Arrow Connector 55"/>
          <p:cNvCxnSpPr>
            <a:stCxn id="44" idx="3"/>
            <a:endCxn id="52" idx="1"/>
          </p:cNvCxnSpPr>
          <p:nvPr/>
        </p:nvCxnSpPr>
        <p:spPr>
          <a:xfrm flipV="1">
            <a:off x="9409176" y="5991322"/>
            <a:ext cx="730581"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40" idx="0"/>
            <a:endCxn id="44" idx="1"/>
          </p:cNvCxnSpPr>
          <p:nvPr/>
        </p:nvCxnSpPr>
        <p:spPr>
          <a:xfrm rot="16200000" flipH="1">
            <a:off x="7198508" y="4939835"/>
            <a:ext cx="1289161" cy="81381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026534" y="4236210"/>
            <a:ext cx="1025068"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Wireless Channel</a:t>
            </a:r>
            <a:endParaRPr lang="en-IN" dirty="0">
              <a:latin typeface="Times New Roman" panose="02020603050405020304" pitchFamily="18" charset="0"/>
              <a:cs typeface="Times New Roman" panose="02020603050405020304" pitchFamily="18" charset="0"/>
            </a:endParaRPr>
          </a:p>
        </p:txBody>
      </p:sp>
      <p:sp>
        <p:nvSpPr>
          <p:cNvPr id="62" name="TextBox 61"/>
          <p:cNvSpPr txBox="1"/>
          <p:nvPr/>
        </p:nvSpPr>
        <p:spPr>
          <a:xfrm>
            <a:off x="4292639" y="4374710"/>
            <a:ext cx="1299502" cy="369332"/>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Tx Antenna</a:t>
            </a:r>
            <a:endParaRPr lang="en-IN" dirty="0">
              <a:latin typeface="Times New Roman" panose="02020603050405020304" pitchFamily="18" charset="0"/>
              <a:cs typeface="Times New Roman" panose="02020603050405020304" pitchFamily="18" charset="0"/>
            </a:endParaRPr>
          </a:p>
        </p:txBody>
      </p:sp>
      <p:sp>
        <p:nvSpPr>
          <p:cNvPr id="63" name="TextBox 62"/>
          <p:cNvSpPr txBox="1"/>
          <p:nvPr/>
        </p:nvSpPr>
        <p:spPr>
          <a:xfrm>
            <a:off x="7593993" y="4374709"/>
            <a:ext cx="129950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a:t>
            </a:r>
            <a:r>
              <a:rPr lang="en-IN" dirty="0" smtClean="0">
                <a:latin typeface="Times New Roman" panose="02020603050405020304" pitchFamily="18" charset="0"/>
                <a:cs typeface="Times New Roman" panose="02020603050405020304" pitchFamily="18" charset="0"/>
              </a:rPr>
              <a:t>x Antenna</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Content Placeholder 1"/>
              <p:cNvSpPr txBox="1">
                <a:spLocks/>
              </p:cNvSpPr>
              <p:nvPr/>
            </p:nvSpPr>
            <p:spPr>
              <a:xfrm>
                <a:off x="6968507" y="3035687"/>
                <a:ext cx="3616536" cy="902347"/>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buNone/>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cs typeface="Times New Roman" panose="02020603050405020304" pitchFamily="18" charset="0"/>
                        </a:rPr>
                        <m:t>𝑦</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1" smtClean="0">
                          <a:latin typeface="Cambria Math" panose="02040503050406030204" pitchFamily="18" charset="0"/>
                          <a:cs typeface="Times New Roman" panose="02020603050405020304" pitchFamily="18" charset="0"/>
                        </a:rPr>
                        <m:t>= </m:t>
                      </m:r>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𝑓</m:t>
                          </m:r>
                        </m:e>
                        <m:sub>
                          <m:r>
                            <a:rPr lang="en-IN" sz="1600" b="0" i="1" smtClean="0">
                              <a:latin typeface="Cambria Math" panose="02040503050406030204" pitchFamily="18" charset="0"/>
                              <a:cs typeface="Times New Roman" panose="02020603050405020304" pitchFamily="18" charset="0"/>
                            </a:rPr>
                            <m:t>𝑃𝐴</m:t>
                          </m:r>
                        </m:sub>
                      </m:sSub>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e>
                      </m:d>
                    </m:oMath>
                  </m:oMathPara>
                </a14:m>
                <a:endParaRPr lang="en-IN" sz="1600" b="0" dirty="0" smtClean="0">
                  <a:latin typeface="Times New Roman" panose="02020603050405020304" pitchFamily="18" charset="0"/>
                  <a:cs typeface="Times New Roman" panose="02020603050405020304" pitchFamily="18" charset="0"/>
                </a:endParaRPr>
              </a:p>
              <a:p>
                <a:pPr marL="0" indent="0" algn="ctr" latinLnBrk="0">
                  <a:buNone/>
                </a:pPr>
                <a:r>
                  <a:rPr lang="en-IN" sz="1600" b="0" dirty="0" smtClean="0">
                    <a:latin typeface="Times New Roman" panose="02020603050405020304" pitchFamily="18" charset="0"/>
                    <a:cs typeface="Times New Roman" panose="02020603050405020304" pitchFamily="18" charset="0"/>
                  </a:rPr>
                  <a:t>Ideally, we want</a:t>
                </a:r>
                <a14:m>
                  <m:oMath xmlns:m="http://schemas.openxmlformats.org/officeDocument/2006/math">
                    <m:r>
                      <a:rPr lang="en-IN" sz="1600" b="0" i="0"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𝑦</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oMath>
                </a14:m>
                <a:r>
                  <a:rPr lang="en-IN" sz="1600" b="0" dirty="0" smtClean="0">
                    <a:latin typeface="Times New Roman" panose="02020603050405020304" pitchFamily="18" charset="0"/>
                    <a:cs typeface="Times New Roman" panose="02020603050405020304" pitchFamily="18" charset="0"/>
                  </a:rPr>
                  <a:t> to be </a:t>
                </a:r>
                <a14:m>
                  <m:oMath xmlns:m="http://schemas.openxmlformats.org/officeDocument/2006/math">
                    <m:r>
                      <a:rPr lang="en-IN" sz="1600" i="1">
                        <a:latin typeface="Cambria Math" panose="02040503050406030204" pitchFamily="18" charset="0"/>
                        <a:cs typeface="Times New Roman" panose="02020603050405020304" pitchFamily="18" charset="0"/>
                      </a:rPr>
                      <m:t>𝐺𝑥</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m:t>
                        </m:r>
                      </m:e>
                    </m:d>
                  </m:oMath>
                </a14:m>
                <a:endParaRPr lang="en-IN" sz="1600" b="0" dirty="0" smtClean="0">
                  <a:latin typeface="Times New Roman" panose="02020603050405020304" pitchFamily="18" charset="0"/>
                  <a:cs typeface="Times New Roman" panose="02020603050405020304" pitchFamily="18" charset="0"/>
                </a:endParaRPr>
              </a:p>
              <a:p>
                <a:pPr marL="0" indent="0" algn="ctr" latinLnBrk="0">
                  <a:buNone/>
                </a:pPr>
                <a:r>
                  <a:rPr lang="en-IN" sz="1600" dirty="0">
                    <a:latin typeface="Times New Roman" panose="02020603050405020304" pitchFamily="18" charset="0"/>
                    <a:cs typeface="Times New Roman" panose="02020603050405020304" pitchFamily="18" charset="0"/>
                  </a:rPr>
                  <a:t>w</a:t>
                </a:r>
                <a:r>
                  <a:rPr lang="en-IN" sz="1600" b="0" dirty="0" smtClean="0">
                    <a:latin typeface="Times New Roman" panose="02020603050405020304" pitchFamily="18" charset="0"/>
                    <a:cs typeface="Times New Roman" panose="02020603050405020304" pitchFamily="18" charset="0"/>
                  </a:rPr>
                  <a:t>here,</a:t>
                </a:r>
                <a:r>
                  <a:rPr lang="en-IN" sz="1600" b="0" dirty="0" smtClean="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𝐺</m:t>
                    </m:r>
                    <m:r>
                      <a:rPr lang="en-IN" sz="1600" b="0" i="1" smtClean="0">
                        <a:latin typeface="Cambria Math" panose="02040503050406030204" pitchFamily="18" charset="0"/>
                        <a:cs typeface="Times New Roman" panose="02020603050405020304" pitchFamily="18" charset="0"/>
                      </a:rPr>
                      <m:t> </m:t>
                    </m:r>
                  </m:oMath>
                </a14:m>
                <a:r>
                  <a:rPr lang="en-IN" sz="1600" b="0" dirty="0" smtClean="0">
                    <a:latin typeface="Times New Roman" panose="02020603050405020304" pitchFamily="18" charset="0"/>
                    <a:cs typeface="Times New Roman" panose="02020603050405020304" pitchFamily="18" charset="0"/>
                  </a:rPr>
                  <a:t>corresponds to the PA Gain</a:t>
                </a:r>
                <a:endParaRPr lang="en-IN" sz="1600" b="0" dirty="0" smtClean="0">
                  <a:latin typeface="Times New Roman" panose="02020603050405020304" pitchFamily="18" charset="0"/>
                  <a:cs typeface="Times New Roman" panose="02020603050405020304" pitchFamily="18" charset="0"/>
                </a:endParaRPr>
              </a:p>
              <a:p>
                <a:pPr marL="0" indent="0" algn="ctr" latinLnBrk="0">
                  <a:buNone/>
                </a:pPr>
                <a:endParaRPr lang="en-IN" sz="1600" dirty="0" smtClean="0">
                  <a:latin typeface="Times New Roman" panose="02020603050405020304" pitchFamily="18" charset="0"/>
                  <a:cs typeface="Times New Roman" panose="02020603050405020304" pitchFamily="18" charset="0"/>
                </a:endParaRPr>
              </a:p>
            </p:txBody>
          </p:sp>
        </mc:Choice>
        <mc:Fallback>
          <p:sp>
            <p:nvSpPr>
              <p:cNvPr id="25" name="Content Placeholder 1"/>
              <p:cNvSpPr txBox="1">
                <a:spLocks noRot="1" noChangeAspect="1" noMove="1" noResize="1" noEditPoints="1" noAdjustHandles="1" noChangeArrowheads="1" noChangeShapeType="1" noTextEdit="1"/>
              </p:cNvSpPr>
              <p:nvPr/>
            </p:nvSpPr>
            <p:spPr>
              <a:xfrm>
                <a:off x="6968507" y="3035687"/>
                <a:ext cx="3616536" cy="902347"/>
              </a:xfrm>
              <a:prstGeom prst="rect">
                <a:avLst/>
              </a:prstGeom>
              <a:blipFill>
                <a:blip r:embed="rId2"/>
                <a:stretch>
                  <a:fillRect b="-10667"/>
                </a:stretch>
              </a:blipFill>
              <a:ln>
                <a:solidFill>
                  <a:schemeClr val="tx1"/>
                </a:solidFill>
              </a:ln>
            </p:spPr>
            <p:txBody>
              <a:bodyPr/>
              <a:lstStyle/>
              <a:p>
                <a:r>
                  <a:rPr lang="en-IN">
                    <a:noFill/>
                  </a:rPr>
                  <a:t> </a:t>
                </a:r>
              </a:p>
            </p:txBody>
          </p:sp>
        </mc:Fallback>
      </mc:AlternateContent>
      <p:sp>
        <p:nvSpPr>
          <p:cNvPr id="29" name="Isosceles Triangle 28"/>
          <p:cNvSpPr/>
          <p:nvPr/>
        </p:nvSpPr>
        <p:spPr>
          <a:xfrm rot="5400000">
            <a:off x="2875144" y="3161984"/>
            <a:ext cx="763524" cy="67208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p:cNvSpPr txBox="1"/>
          <p:nvPr/>
        </p:nvSpPr>
        <p:spPr>
          <a:xfrm>
            <a:off x="2984872" y="3332973"/>
            <a:ext cx="466344" cy="307777"/>
          </a:xfrm>
          <a:prstGeom prst="rect">
            <a:avLst/>
          </a:prstGeom>
          <a:noFill/>
        </p:spPr>
        <p:txBody>
          <a:bodyPr wrap="square" rtlCol="0">
            <a:spAutoFit/>
          </a:bodyPr>
          <a:lstStyle/>
          <a:p>
            <a:r>
              <a:rPr lang="en-IN" sz="1400" dirty="0" smtClean="0">
                <a:solidFill>
                  <a:schemeClr val="bg1"/>
                </a:solidFill>
                <a:latin typeface="Times New Roman" panose="02020603050405020304" pitchFamily="18" charset="0"/>
                <a:cs typeface="Times New Roman" panose="02020603050405020304" pitchFamily="18" charset="0"/>
              </a:rPr>
              <a:t>PA</a:t>
            </a:r>
            <a:endParaRPr lang="en-IN" sz="1400" dirty="0">
              <a:solidFill>
                <a:schemeClr val="bg1"/>
              </a:solidFill>
              <a:latin typeface="Times New Roman" panose="02020603050405020304" pitchFamily="18" charset="0"/>
              <a:cs typeface="Times New Roman" panose="02020603050405020304" pitchFamily="18" charset="0"/>
            </a:endParaRPr>
          </a:p>
        </p:txBody>
      </p:sp>
      <p:cxnSp>
        <p:nvCxnSpPr>
          <p:cNvPr id="8" name="Straight Arrow Connector 7"/>
          <p:cNvCxnSpPr>
            <a:stCxn id="29" idx="0"/>
          </p:cNvCxnSpPr>
          <p:nvPr/>
        </p:nvCxnSpPr>
        <p:spPr>
          <a:xfrm>
            <a:off x="3592948" y="3498026"/>
            <a:ext cx="699691" cy="2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9" idx="3"/>
          </p:cNvCxnSpPr>
          <p:nvPr/>
        </p:nvCxnSpPr>
        <p:spPr>
          <a:xfrm>
            <a:off x="2004178" y="3498026"/>
            <a:ext cx="9166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flipH="1">
                <a:off x="1725502" y="3101074"/>
                <a:ext cx="70185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𝑥</m:t>
                      </m:r>
                      <m:r>
                        <a:rPr lang="en-IN" sz="1600" b="0" i="1" smtClean="0">
                          <a:latin typeface="Cambria Math" panose="02040503050406030204" pitchFamily="18" charset="0"/>
                        </a:rPr>
                        <m:t>(</m:t>
                      </m:r>
                      <m:r>
                        <a:rPr lang="en-IN" sz="1600" b="0" i="1" smtClean="0">
                          <a:latin typeface="Cambria Math" panose="02040503050406030204" pitchFamily="18" charset="0"/>
                        </a:rPr>
                        <m:t>𝑛</m:t>
                      </m:r>
                      <m:r>
                        <a:rPr lang="en-IN" sz="1600" b="0" i="1" smtClean="0">
                          <a:latin typeface="Cambria Math" panose="02040503050406030204" pitchFamily="18" charset="0"/>
                        </a:rPr>
                        <m:t>)</m:t>
                      </m:r>
                    </m:oMath>
                  </m:oMathPara>
                </a14:m>
                <a:endParaRPr lang="en-IN" sz="1600" dirty="0"/>
              </a:p>
            </p:txBody>
          </p:sp>
        </mc:Choice>
        <mc:Fallback xmlns="">
          <p:sp>
            <p:nvSpPr>
              <p:cNvPr id="13" name="TextBox 12"/>
              <p:cNvSpPr txBox="1">
                <a:spLocks noRot="1" noChangeAspect="1" noMove="1" noResize="1" noEditPoints="1" noAdjustHandles="1" noChangeArrowheads="1" noChangeShapeType="1" noTextEdit="1"/>
              </p:cNvSpPr>
              <p:nvPr/>
            </p:nvSpPr>
            <p:spPr>
              <a:xfrm flipH="1">
                <a:off x="1725502" y="3101074"/>
                <a:ext cx="701858" cy="338554"/>
              </a:xfrm>
              <a:prstGeom prst="rect">
                <a:avLst/>
              </a:prstGeom>
              <a:blipFill>
                <a:blip r:embed="rId3"/>
                <a:stretch>
                  <a:fillRect b="-145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flipH="1">
                <a:off x="4066807" y="3101641"/>
                <a:ext cx="1759230"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𝑦</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𝑛</m:t>
                          </m:r>
                        </m:e>
                      </m:d>
                      <m:r>
                        <a:rPr lang="en-IN" sz="1600" b="0" i="1" smtClean="0">
                          <a:latin typeface="Cambria Math" panose="02040503050406030204" pitchFamily="18" charset="0"/>
                        </a:rPr>
                        <m:t>=</m:t>
                      </m:r>
                      <m:sSub>
                        <m:sSubPr>
                          <m:ctrlPr>
                            <a:rPr lang="en-IN" sz="1600" i="1">
                              <a:latin typeface="Cambria Math" panose="02040503050406030204" pitchFamily="18" charset="0"/>
                              <a:cs typeface="Times New Roman" panose="02020603050405020304" pitchFamily="18" charset="0"/>
                            </a:rPr>
                          </m:ctrlPr>
                        </m:sSubPr>
                        <m:e>
                          <m:r>
                            <a:rPr lang="en-IN" sz="1600" i="1">
                              <a:latin typeface="Cambria Math" panose="02040503050406030204" pitchFamily="18" charset="0"/>
                              <a:cs typeface="Times New Roman" panose="02020603050405020304" pitchFamily="18" charset="0"/>
                            </a:rPr>
                            <m:t>𝑓</m:t>
                          </m:r>
                        </m:e>
                        <m:sub>
                          <m:r>
                            <a:rPr lang="en-IN" sz="1600" i="1">
                              <a:latin typeface="Cambria Math" panose="02040503050406030204" pitchFamily="18" charset="0"/>
                              <a:cs typeface="Times New Roman" panose="02020603050405020304" pitchFamily="18" charset="0"/>
                            </a:rPr>
                            <m:t>𝑃𝐴</m:t>
                          </m:r>
                        </m:sub>
                      </m:sSub>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𝑥</m:t>
                          </m:r>
                          <m:d>
                            <m:dPr>
                              <m:ctrlPr>
                                <a:rPr lang="en-IN" sz="1600" i="1">
                                  <a:latin typeface="Cambria Math" panose="02040503050406030204" pitchFamily="18" charset="0"/>
                                  <a:cs typeface="Times New Roman" panose="02020603050405020304" pitchFamily="18" charset="0"/>
                                </a:rPr>
                              </m:ctrlPr>
                            </m:dPr>
                            <m:e>
                              <m:r>
                                <a:rPr lang="en-IN" sz="1600" i="1">
                                  <a:latin typeface="Cambria Math" panose="02040503050406030204" pitchFamily="18" charset="0"/>
                                  <a:cs typeface="Times New Roman" panose="02020603050405020304" pitchFamily="18" charset="0"/>
                                </a:rPr>
                                <m:t>𝑛</m:t>
                              </m:r>
                            </m:e>
                          </m:d>
                        </m:e>
                      </m:d>
                    </m:oMath>
                  </m:oMathPara>
                </a14:m>
                <a:endParaRPr lang="en-IN" sz="1600" dirty="0"/>
              </a:p>
            </p:txBody>
          </p:sp>
        </mc:Choice>
        <mc:Fallback xmlns="">
          <p:sp>
            <p:nvSpPr>
              <p:cNvPr id="41" name="TextBox 40"/>
              <p:cNvSpPr txBox="1">
                <a:spLocks noRot="1" noChangeAspect="1" noMove="1" noResize="1" noEditPoints="1" noAdjustHandles="1" noChangeArrowheads="1" noChangeShapeType="1" noTextEdit="1"/>
              </p:cNvSpPr>
              <p:nvPr/>
            </p:nvSpPr>
            <p:spPr>
              <a:xfrm flipH="1">
                <a:off x="4066807" y="3101641"/>
                <a:ext cx="1759230" cy="370294"/>
              </a:xfrm>
              <a:prstGeom prst="rect">
                <a:avLst/>
              </a:prstGeom>
              <a:blipFill>
                <a:blip r:embed="rId4"/>
                <a:stretch>
                  <a:fillRect b="-6557"/>
                </a:stretch>
              </a:blipFill>
            </p:spPr>
            <p:txBody>
              <a:bodyPr/>
              <a:lstStyle/>
              <a:p>
                <a:r>
                  <a:rPr lang="en-IN">
                    <a:noFill/>
                  </a:rPr>
                  <a:t> </a:t>
                </a:r>
              </a:p>
            </p:txBody>
          </p:sp>
        </mc:Fallback>
      </mc:AlternateContent>
    </p:spTree>
    <p:extLst>
      <p:ext uri="{BB962C8B-B14F-4D97-AF65-F5344CB8AC3E}">
        <p14:creationId xmlns:p14="http://schemas.microsoft.com/office/powerpoint/2010/main" val="208677497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Introduction – Power Amplifier Non-linearities</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963" y="3271154"/>
            <a:ext cx="4693929" cy="35204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817" y="3271154"/>
            <a:ext cx="4693929" cy="3520447"/>
          </a:xfrm>
          <a:prstGeom prst="rect">
            <a:avLst/>
          </a:prstGeom>
        </p:spPr>
      </p:pic>
      <p:sp>
        <p:nvSpPr>
          <p:cNvPr id="9" name="Content Placeholder 1"/>
          <p:cNvSpPr txBox="1">
            <a:spLocks/>
          </p:cNvSpPr>
          <p:nvPr/>
        </p:nvSpPr>
        <p:spPr>
          <a:xfrm>
            <a:off x="1313271" y="818605"/>
            <a:ext cx="6193517" cy="2316479"/>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Power Amplifier Non-linearity</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AM – AM Characteristics</a:t>
            </a:r>
            <a:r>
              <a:rPr lang="en-IN" sz="1600" dirty="0" smtClean="0">
                <a:latin typeface="Times New Roman" panose="02020603050405020304" pitchFamily="18" charset="0"/>
                <a:cs typeface="Times New Roman" panose="02020603050405020304" pitchFamily="18" charset="0"/>
              </a:rPr>
              <a:t>.</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Output amplitude varies non-linearly with input amplitude.</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AM – PM Characteristics</a:t>
            </a:r>
            <a:r>
              <a:rPr lang="en-IN" sz="1600" dirty="0" smtClean="0">
                <a:latin typeface="Times New Roman" panose="02020603050405020304" pitchFamily="18" charset="0"/>
                <a:cs typeface="Times New Roman" panose="02020603050405020304" pitchFamily="18" charset="0"/>
              </a:rPr>
              <a:t>.</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Phase shift in signal.</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Memory.</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Past samples having an effect on current sample output.</a:t>
            </a:r>
          </a:p>
        </p:txBody>
      </p:sp>
    </p:spTree>
    <p:extLst>
      <p:ext uri="{BB962C8B-B14F-4D97-AF65-F5344CB8AC3E}">
        <p14:creationId xmlns:p14="http://schemas.microsoft.com/office/powerpoint/2010/main" val="8730926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Problem Statement – Modeling Power Amplifier Non-linearities</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mc:AlternateContent xmlns:mc="http://schemas.openxmlformats.org/markup-compatibility/2006" xmlns:a14="http://schemas.microsoft.com/office/drawing/2010/main">
        <mc:Choice Requires="a14">
          <p:sp>
            <p:nvSpPr>
              <p:cNvPr id="3" name="Content Placeholder 1"/>
              <p:cNvSpPr txBox="1">
                <a:spLocks/>
              </p:cNvSpPr>
              <p:nvPr/>
            </p:nvSpPr>
            <p:spPr>
              <a:xfrm>
                <a:off x="834299" y="951471"/>
                <a:ext cx="10025289" cy="1852689"/>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Power Amplifier Modeling</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a:latin typeface="Times New Roman" panose="02020603050405020304" pitchFamily="18" charset="0"/>
                    <a:cs typeface="Times New Roman" panose="02020603050405020304" pitchFamily="18" charset="0"/>
                  </a:rPr>
                  <a:t>M</a:t>
                </a:r>
                <a:r>
                  <a:rPr lang="en-IN" altLang="ko-KR" sz="1600" dirty="0" smtClean="0">
                    <a:latin typeface="Times New Roman" panose="02020603050405020304" pitchFamily="18" charset="0"/>
                    <a:cs typeface="Times New Roman" panose="02020603050405020304" pitchFamily="18" charset="0"/>
                  </a:rPr>
                  <a:t>odel should predict the output sequence of the PA given input sequence of data</a:t>
                </a:r>
                <a:r>
                  <a:rPr lang="en-IN" sz="1600" dirty="0" smtClean="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The output includes non-linear effect, short term and long term memory effect.</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 output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depends on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e>
                    </m:d>
                    <m:r>
                      <a:rPr lang="en-IN" sz="1600" b="0" i="1" smtClean="0">
                        <a:latin typeface="Cambria Math" panose="02040503050406030204" pitchFamily="18" charset="0"/>
                        <a:cs typeface="Times New Roman" panose="02020603050405020304" pitchFamily="18" charset="0"/>
                      </a:rPr>
                      <m:t>, …, </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𝑀</m:t>
                    </m:r>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{non-linear and memory effect}</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Let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𝑓</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e>
                    </m:d>
                    <m:r>
                      <a:rPr lang="en-IN" sz="1600" b="0" i="1" smtClean="0">
                        <a:latin typeface="Cambria Math" panose="02040503050406030204" pitchFamily="18" charset="0"/>
                        <a:cs typeface="Times New Roman" panose="02020603050405020304" pitchFamily="18" charset="0"/>
                      </a:rPr>
                      <m:t>, …, </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𝑀</m:t>
                    </m:r>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Then, the problem boils down to finding the appropriate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𝑓</m:t>
                    </m:r>
                  </m:oMath>
                </a14:m>
                <a:r>
                  <a:rPr lang="en-IN" sz="1600" dirty="0" smtClean="0">
                    <a:latin typeface="Times New Roman" panose="02020603050405020304" pitchFamily="18" charset="0"/>
                    <a:cs typeface="Times New Roman" panose="02020603050405020304" pitchFamily="18" charset="0"/>
                  </a:rPr>
                  <a:t> that maps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e>
                    </m:d>
                    <m:r>
                      <a:rPr lang="en-IN" sz="1600" b="0" i="1" smtClean="0">
                        <a:latin typeface="Cambria Math" panose="02040503050406030204" pitchFamily="18" charset="0"/>
                        <a:cs typeface="Times New Roman" panose="02020603050405020304" pitchFamily="18" charset="0"/>
                      </a:rPr>
                      <m:t>, </m:t>
                    </m:r>
                    <m:r>
                      <a:rPr lang="en-IN" sz="1600" b="0" i="1" smtClean="0">
                        <a:latin typeface="Cambria Math" panose="02040503050406030204" pitchFamily="18" charset="0"/>
                        <a:cs typeface="Times New Roman" panose="02020603050405020304" pitchFamily="18" charset="0"/>
                      </a:rPr>
                      <m:t>𝑥</m:t>
                    </m:r>
                    <m:d>
                      <m:dPr>
                        <m:ctrlPr>
                          <a:rPr lang="en-IN" sz="1600" b="0" i="1" smtClean="0">
                            <a:latin typeface="Cambria Math" panose="02040503050406030204" pitchFamily="18" charset="0"/>
                            <a:cs typeface="Times New Roman" panose="02020603050405020304" pitchFamily="18" charset="0"/>
                          </a:rPr>
                        </m:ctrlPr>
                      </m:dPr>
                      <m:e>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−1</m:t>
                        </m:r>
                      </m:e>
                    </m:d>
                    <m:r>
                      <a:rPr lang="en-IN" sz="1600" b="0" i="1" smtClean="0">
                        <a:latin typeface="Cambria Math" panose="02040503050406030204" pitchFamily="18" charset="0"/>
                        <a:cs typeface="Times New Roman" panose="02020603050405020304" pitchFamily="18" charset="0"/>
                      </a:rPr>
                      <m:t>, …, </m:t>
                    </m:r>
                    <m:r>
                      <a:rPr lang="en-IN" sz="1600" b="0" i="1" smtClean="0">
                        <a:latin typeface="Cambria Math" panose="02040503050406030204" pitchFamily="18" charset="0"/>
                        <a:cs typeface="Times New Roman" panose="02020603050405020304" pitchFamily="18" charset="0"/>
                      </a:rPr>
                      <m:t>𝑥</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𝑀</m:t>
                    </m:r>
                    <m:r>
                      <a:rPr lang="en-IN"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to </a:t>
                </a:r>
                <a14:m>
                  <m:oMath xmlns:m="http://schemas.openxmlformats.org/officeDocument/2006/math">
                    <m:r>
                      <a:rPr lang="en-IN" sz="1600" b="0" i="1" smtClean="0">
                        <a:latin typeface="Cambria Math" panose="02040503050406030204" pitchFamily="18" charset="0"/>
                        <a:cs typeface="Times New Roman" panose="02020603050405020304" pitchFamily="18" charset="0"/>
                      </a:rPr>
                      <m:t>𝑦</m:t>
                    </m:r>
                    <m:r>
                      <a:rPr lang="en-IN" sz="1600" b="0" i="1" smtClean="0">
                        <a:latin typeface="Cambria Math" panose="02040503050406030204" pitchFamily="18" charset="0"/>
                        <a:cs typeface="Times New Roman" panose="02020603050405020304" pitchFamily="18" charset="0"/>
                      </a:rPr>
                      <m:t>(</m:t>
                    </m:r>
                    <m:r>
                      <a:rPr lang="en-IN" sz="1600" b="0" i="1" smtClean="0">
                        <a:latin typeface="Cambria Math" panose="02040503050406030204" pitchFamily="18" charset="0"/>
                        <a:cs typeface="Times New Roman" panose="02020603050405020304" pitchFamily="18" charset="0"/>
                      </a:rPr>
                      <m:t>𝑛</m:t>
                    </m:r>
                    <m:r>
                      <a:rPr lang="en-IN" sz="1600" b="0" i="1" smtClean="0">
                        <a:latin typeface="Cambria Math" panose="02040503050406030204" pitchFamily="18" charset="0"/>
                        <a:cs typeface="Times New Roman" panose="02020603050405020304" pitchFamily="18" charset="0"/>
                      </a:rPr>
                      <m:t>)</m:t>
                    </m:r>
                  </m:oMath>
                </a14:m>
                <a:endParaRPr lang="en-IN" sz="1600" dirty="0" smtClean="0">
                  <a:latin typeface="Times New Roman" panose="02020603050405020304" pitchFamily="18" charset="0"/>
                  <a:cs typeface="Times New Roman" panose="02020603050405020304" pitchFamily="18" charset="0"/>
                </a:endParaRPr>
              </a:p>
            </p:txBody>
          </p:sp>
        </mc:Choice>
        <mc:Fallback xmlns="">
          <p:sp>
            <p:nvSpPr>
              <p:cNvPr id="3" name="Content Placeholder 1"/>
              <p:cNvSpPr txBox="1">
                <a:spLocks noRot="1" noChangeAspect="1" noMove="1" noResize="1" noEditPoints="1" noAdjustHandles="1" noChangeArrowheads="1" noChangeShapeType="1" noTextEdit="1"/>
              </p:cNvSpPr>
              <p:nvPr/>
            </p:nvSpPr>
            <p:spPr>
              <a:xfrm>
                <a:off x="834299" y="951471"/>
                <a:ext cx="10025289" cy="1852689"/>
              </a:xfrm>
              <a:prstGeom prst="rect">
                <a:avLst/>
              </a:prstGeom>
              <a:blipFill>
                <a:blip r:embed="rId2"/>
                <a:stretch>
                  <a:fillRect l="-1094" t="-980"/>
                </a:stretch>
              </a:blipFill>
              <a:ln>
                <a:solidFill>
                  <a:schemeClr val="tx1"/>
                </a:solidFill>
              </a:ln>
            </p:spPr>
            <p:txBody>
              <a:bodyPr/>
              <a:lstStyle/>
              <a:p>
                <a:r>
                  <a:rPr lang="en-IN">
                    <a:noFill/>
                  </a:rPr>
                  <a:t> </a:t>
                </a:r>
              </a:p>
            </p:txBody>
          </p:sp>
        </mc:Fallback>
      </mc:AlternateContent>
      <p:sp>
        <p:nvSpPr>
          <p:cNvPr id="4" name="Content Placeholder 1"/>
          <p:cNvSpPr txBox="1">
            <a:spLocks/>
          </p:cNvSpPr>
          <p:nvPr/>
        </p:nvSpPr>
        <p:spPr>
          <a:xfrm>
            <a:off x="834299" y="2993631"/>
            <a:ext cx="10025289" cy="1604495"/>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Significance of Power Amplifier Modeling</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Helps in understanding the distortions caused to the signal due to non-linearity introduced by the PA</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Helps in designing algorithms to compensate for the distortions caused by the</a:t>
            </a:r>
            <a:r>
              <a:rPr lang="en-IN" altLang="ko-KR" sz="1600" dirty="0">
                <a:latin typeface="Times New Roman" panose="02020603050405020304" pitchFamily="18" charset="0"/>
                <a:cs typeface="Times New Roman" panose="02020603050405020304" pitchFamily="18" charset="0"/>
              </a:rPr>
              <a:t> </a:t>
            </a:r>
            <a:r>
              <a:rPr lang="en-IN" altLang="ko-KR" sz="1600" dirty="0" smtClean="0">
                <a:latin typeface="Times New Roman" panose="02020603050405020304" pitchFamily="18" charset="0"/>
                <a:cs typeface="Times New Roman" panose="02020603050405020304" pitchFamily="18" charset="0"/>
              </a:rPr>
              <a:t>non-linearity.</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Improves the quality of received signal.</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Improves the efficiency of the wireless communication systems.</a:t>
            </a:r>
          </a:p>
        </p:txBody>
      </p:sp>
    </p:spTree>
    <p:extLst>
      <p:ext uri="{BB962C8B-B14F-4D97-AF65-F5344CB8AC3E}">
        <p14:creationId xmlns:p14="http://schemas.microsoft.com/office/powerpoint/2010/main" val="118974405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Literature Survey</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sp>
        <p:nvSpPr>
          <p:cNvPr id="3" name="Content Placeholder 1"/>
          <p:cNvSpPr txBox="1">
            <a:spLocks/>
          </p:cNvSpPr>
          <p:nvPr/>
        </p:nvSpPr>
        <p:spPr>
          <a:xfrm>
            <a:off x="834300" y="951471"/>
            <a:ext cx="4599850" cy="126050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Power Amplifier Models</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Memoryless non-linear models</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Non-linear models with linear memory</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Non-linear models with non-linear memory</a:t>
            </a:r>
          </a:p>
        </p:txBody>
      </p:sp>
      <mc:AlternateContent xmlns:mc="http://schemas.openxmlformats.org/markup-compatibility/2006">
        <mc:Choice xmlns:a14="http://schemas.microsoft.com/office/drawing/2010/main" Requires="a14">
          <p:sp>
            <p:nvSpPr>
              <p:cNvPr id="4" name="Content Placeholder 1"/>
              <p:cNvSpPr txBox="1">
                <a:spLocks/>
              </p:cNvSpPr>
              <p:nvPr/>
            </p:nvSpPr>
            <p:spPr>
              <a:xfrm>
                <a:off x="834300" y="2852116"/>
                <a:ext cx="4599850" cy="126050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Memoryless non-linear models</a:t>
                </a:r>
              </a:p>
              <a:p>
                <a:pPr marL="0" indent="0" algn="ctr" latinLnBrk="0">
                  <a:buNone/>
                </a:pPr>
                <a14:m>
                  <m:oMathPara xmlns:m="http://schemas.openxmlformats.org/officeDocument/2006/math">
                    <m:oMathParaPr>
                      <m:jc m:val="centerGroup"/>
                    </m:oMathParaPr>
                    <m:oMath xmlns:m="http://schemas.openxmlformats.org/officeDocument/2006/math">
                      <m:r>
                        <a:rPr lang="en-IN" altLang="ko-KR" sz="1600" b="0" i="1" smtClean="0">
                          <a:latin typeface="Cambria Math" panose="02040503050406030204" pitchFamily="18" charset="0"/>
                          <a:cs typeface="Times New Roman" panose="02020603050405020304" pitchFamily="18" charset="0"/>
                        </a:rPr>
                        <m:t>𝑦</m:t>
                      </m:r>
                      <m:d>
                        <m:dPr>
                          <m:ctrlPr>
                            <a:rPr lang="en-IN" altLang="ko-KR" sz="1600" b="0" i="1" smtClean="0">
                              <a:latin typeface="Cambria Math" panose="02040503050406030204" pitchFamily="18" charset="0"/>
                              <a:cs typeface="Times New Roman" panose="02020603050405020304" pitchFamily="18" charset="0"/>
                            </a:rPr>
                          </m:ctrlPr>
                        </m:dPr>
                        <m:e>
                          <m:r>
                            <a:rPr lang="en-IN" altLang="ko-KR" sz="1600" b="0" i="1" smtClean="0">
                              <a:latin typeface="Cambria Math" panose="02040503050406030204" pitchFamily="18" charset="0"/>
                              <a:cs typeface="Times New Roman" panose="02020603050405020304" pitchFamily="18" charset="0"/>
                            </a:rPr>
                            <m:t>𝑛</m:t>
                          </m:r>
                        </m:e>
                      </m:d>
                      <m:r>
                        <a:rPr lang="en-IN" altLang="ko-KR" sz="1600" b="0" i="1" smtClean="0">
                          <a:latin typeface="Cambria Math" panose="02040503050406030204" pitchFamily="18" charset="0"/>
                          <a:cs typeface="Times New Roman" panose="02020603050405020304" pitchFamily="18" charset="0"/>
                        </a:rPr>
                        <m:t>= </m:t>
                      </m:r>
                      <m:nary>
                        <m:naryPr>
                          <m:chr m:val="∑"/>
                          <m:ctrlPr>
                            <a:rPr lang="en-IN" altLang="ko-KR" sz="1600" b="0" i="1" smtClean="0">
                              <a:latin typeface="Cambria Math" panose="02040503050406030204" pitchFamily="18" charset="0"/>
                              <a:cs typeface="Times New Roman" panose="02020603050405020304" pitchFamily="18" charset="0"/>
                            </a:rPr>
                          </m:ctrlPr>
                        </m:naryPr>
                        <m:sub>
                          <m:r>
                            <m:rPr>
                              <m:brk m:alnAt="23"/>
                            </m:rPr>
                            <a:rPr lang="en-IN" altLang="ko-KR" sz="1600" b="0" i="1" smtClean="0">
                              <a:latin typeface="Cambria Math" panose="02040503050406030204" pitchFamily="18" charset="0"/>
                              <a:cs typeface="Times New Roman" panose="02020603050405020304" pitchFamily="18" charset="0"/>
                            </a:rPr>
                            <m:t>𝑘</m:t>
                          </m:r>
                          <m:r>
                            <a:rPr lang="en-IN" altLang="ko-KR" sz="1600" b="0" i="1" smtClean="0">
                              <a:latin typeface="Cambria Math" panose="02040503050406030204" pitchFamily="18" charset="0"/>
                              <a:cs typeface="Times New Roman" panose="02020603050405020304" pitchFamily="18" charset="0"/>
                            </a:rPr>
                            <m:t>=1</m:t>
                          </m:r>
                        </m:sub>
                        <m:sup>
                          <m:r>
                            <a:rPr lang="en-IN" altLang="ko-KR" sz="1600" b="0" i="1" smtClean="0">
                              <a:latin typeface="Cambria Math" panose="02040503050406030204" pitchFamily="18" charset="0"/>
                              <a:cs typeface="Times New Roman" panose="02020603050405020304" pitchFamily="18" charset="0"/>
                            </a:rPr>
                            <m:t>𝐾</m:t>
                          </m:r>
                        </m:sup>
                        <m:e>
                          <m:sSub>
                            <m:sSubPr>
                              <m:ctrlPr>
                                <a:rPr lang="en-IN" altLang="ko-KR" sz="1600" b="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𝑎</m:t>
                              </m:r>
                            </m:e>
                            <m:sub>
                              <m:r>
                                <a:rPr lang="en-IN" altLang="ko-KR" sz="1600" b="0" i="1" smtClean="0">
                                  <a:latin typeface="Cambria Math" panose="02040503050406030204" pitchFamily="18" charset="0"/>
                                  <a:cs typeface="Times New Roman" panose="02020603050405020304" pitchFamily="18" charset="0"/>
                                </a:rPr>
                                <m:t>𝑘</m:t>
                              </m:r>
                            </m:sub>
                          </m:sSub>
                          <m:r>
                            <a:rPr lang="en-IN" altLang="ko-KR" sz="1600" b="0" i="1" smtClean="0">
                              <a:latin typeface="Cambria Math" panose="02040503050406030204" pitchFamily="18" charset="0"/>
                              <a:cs typeface="Times New Roman" panose="02020603050405020304" pitchFamily="18" charset="0"/>
                            </a:rPr>
                            <m:t>𝑥</m:t>
                          </m:r>
                          <m:r>
                            <a:rPr lang="en-IN" altLang="ko-KR" sz="1600" b="0" i="1" smtClean="0">
                              <a:latin typeface="Cambria Math" panose="02040503050406030204" pitchFamily="18" charset="0"/>
                              <a:cs typeface="Times New Roman" panose="02020603050405020304" pitchFamily="18" charset="0"/>
                            </a:rPr>
                            <m:t>(</m:t>
                          </m:r>
                          <m:r>
                            <a:rPr lang="en-IN" altLang="ko-KR" sz="1600" b="0" i="1" smtClean="0">
                              <a:latin typeface="Cambria Math" panose="02040503050406030204" pitchFamily="18" charset="0"/>
                              <a:cs typeface="Times New Roman" panose="02020603050405020304" pitchFamily="18" charset="0"/>
                            </a:rPr>
                            <m:t>𝑛</m:t>
                          </m:r>
                          <m:r>
                            <a:rPr lang="en-IN" altLang="ko-KR" sz="1600" b="0" i="1" smtClean="0">
                              <a:latin typeface="Cambria Math" panose="02040503050406030204" pitchFamily="18" charset="0"/>
                              <a:cs typeface="Times New Roman" panose="02020603050405020304" pitchFamily="18" charset="0"/>
                            </a:rPr>
                            <m:t>)</m:t>
                          </m:r>
                          <m:sSup>
                            <m:sSupPr>
                              <m:ctrlPr>
                                <a:rPr lang="en-IN" altLang="ko-KR" sz="1600" b="0" i="1" smtClean="0">
                                  <a:latin typeface="Cambria Math" panose="02040503050406030204" pitchFamily="18" charset="0"/>
                                  <a:cs typeface="Times New Roman" panose="02020603050405020304" pitchFamily="18" charset="0"/>
                                </a:rPr>
                              </m:ctrlPr>
                            </m:sSupPr>
                            <m:e>
                              <m:d>
                                <m:dPr>
                                  <m:begChr m:val="|"/>
                                  <m:endChr m:val="|"/>
                                  <m:ctrlPr>
                                    <a:rPr lang="en-IN" altLang="ko-KR" sz="1600" b="0" i="1" smtClean="0">
                                      <a:latin typeface="Cambria Math" panose="02040503050406030204" pitchFamily="18" charset="0"/>
                                      <a:cs typeface="Times New Roman" panose="02020603050405020304" pitchFamily="18" charset="0"/>
                                    </a:rPr>
                                  </m:ctrlPr>
                                </m:dPr>
                                <m:e>
                                  <m:r>
                                    <a:rPr lang="en-IN" altLang="ko-KR" sz="1600" b="0" i="1" smtClean="0">
                                      <a:latin typeface="Cambria Math" panose="02040503050406030204" pitchFamily="18" charset="0"/>
                                      <a:cs typeface="Times New Roman" panose="02020603050405020304" pitchFamily="18" charset="0"/>
                                    </a:rPr>
                                    <m:t>𝑥</m:t>
                                  </m:r>
                                  <m:r>
                                    <a:rPr lang="en-IN" altLang="ko-KR" sz="1600" b="0" i="1" smtClean="0">
                                      <a:latin typeface="Cambria Math" panose="02040503050406030204" pitchFamily="18" charset="0"/>
                                      <a:cs typeface="Times New Roman" panose="02020603050405020304" pitchFamily="18" charset="0"/>
                                    </a:rPr>
                                    <m:t>(</m:t>
                                  </m:r>
                                  <m:r>
                                    <a:rPr lang="en-IN" altLang="ko-KR" sz="1600" b="0" i="1" smtClean="0">
                                      <a:latin typeface="Cambria Math" panose="02040503050406030204" pitchFamily="18" charset="0"/>
                                      <a:cs typeface="Times New Roman" panose="02020603050405020304" pitchFamily="18" charset="0"/>
                                    </a:rPr>
                                    <m:t>𝑛</m:t>
                                  </m:r>
                                  <m:r>
                                    <a:rPr lang="en-IN" altLang="ko-KR" sz="1600" b="0" i="1" smtClean="0">
                                      <a:latin typeface="Cambria Math" panose="02040503050406030204" pitchFamily="18" charset="0"/>
                                      <a:cs typeface="Times New Roman" panose="02020603050405020304" pitchFamily="18" charset="0"/>
                                    </a:rPr>
                                    <m:t>)</m:t>
                                  </m:r>
                                </m:e>
                              </m:d>
                            </m:e>
                            <m:sup>
                              <m:r>
                                <a:rPr lang="en-IN" altLang="ko-KR" sz="1600" b="0" i="1" smtClean="0">
                                  <a:latin typeface="Cambria Math" panose="02040503050406030204" pitchFamily="18" charset="0"/>
                                  <a:cs typeface="Times New Roman" panose="02020603050405020304" pitchFamily="18" charset="0"/>
                                </a:rPr>
                                <m:t>𝑘</m:t>
                              </m:r>
                              <m:r>
                                <a:rPr lang="en-IN" altLang="ko-KR" sz="1600" b="0" i="1" smtClean="0">
                                  <a:latin typeface="Cambria Math" panose="02040503050406030204" pitchFamily="18" charset="0"/>
                                  <a:cs typeface="Times New Roman" panose="02020603050405020304" pitchFamily="18" charset="0"/>
                                </a:rPr>
                                <m:t>−1</m:t>
                              </m:r>
                            </m:sup>
                          </m:sSup>
                        </m:e>
                      </m:nary>
                    </m:oMath>
                  </m:oMathPara>
                </a14:m>
                <a:endParaRPr lang="en-IN" altLang="ko-KR" sz="1600" dirty="0">
                  <a:latin typeface="Times New Roman" panose="02020603050405020304" pitchFamily="18" charset="0"/>
                  <a:cs typeface="Times New Roman" panose="02020603050405020304" pitchFamily="18" charset="0"/>
                </a:endParaRPr>
              </a:p>
            </p:txBody>
          </p:sp>
        </mc:Choice>
        <mc:Fallback>
          <p:sp>
            <p:nvSpPr>
              <p:cNvPr id="4" name="Content Placeholder 1"/>
              <p:cNvSpPr txBox="1">
                <a:spLocks noRot="1" noChangeAspect="1" noMove="1" noResize="1" noEditPoints="1" noAdjustHandles="1" noChangeArrowheads="1" noChangeShapeType="1" noTextEdit="1"/>
              </p:cNvSpPr>
              <p:nvPr/>
            </p:nvSpPr>
            <p:spPr>
              <a:xfrm>
                <a:off x="834300" y="2852116"/>
                <a:ext cx="4599850" cy="1260506"/>
              </a:xfrm>
              <a:prstGeom prst="rect">
                <a:avLst/>
              </a:prstGeom>
              <a:blipFill>
                <a:blip r:embed="rId2"/>
                <a:stretch>
                  <a:fillRect l="-2381" t="-1435"/>
                </a:stretch>
              </a:blipFill>
              <a:ln>
                <a:solidFill>
                  <a:schemeClr val="tx1"/>
                </a:solid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Content Placeholder 1"/>
              <p:cNvSpPr txBox="1">
                <a:spLocks/>
              </p:cNvSpPr>
              <p:nvPr/>
            </p:nvSpPr>
            <p:spPr>
              <a:xfrm>
                <a:off x="834300" y="4752761"/>
                <a:ext cx="4599850" cy="126050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Non-linear models with non-linear memory</a:t>
                </a:r>
              </a:p>
              <a:p>
                <a:pPr marL="0" indent="0" algn="ctr" latinLnBrk="0">
                  <a:buNone/>
                </a:pPr>
                <a14:m>
                  <m:oMathPara xmlns:m="http://schemas.openxmlformats.org/officeDocument/2006/math">
                    <m:oMathParaPr>
                      <m:jc m:val="centerGroup"/>
                    </m:oMathParaPr>
                    <m:oMath xmlns:m="http://schemas.openxmlformats.org/officeDocument/2006/math">
                      <m:r>
                        <a:rPr lang="en-IN" altLang="ko-KR" sz="1600" b="0" i="1" smtClean="0">
                          <a:latin typeface="Cambria Math" panose="02040503050406030204" pitchFamily="18" charset="0"/>
                          <a:cs typeface="Times New Roman" panose="02020603050405020304" pitchFamily="18" charset="0"/>
                        </a:rPr>
                        <m:t>𝑦</m:t>
                      </m:r>
                      <m:d>
                        <m:dPr>
                          <m:ctrlPr>
                            <a:rPr lang="en-IN" altLang="ko-KR" sz="1600" b="0" i="1" smtClean="0">
                              <a:latin typeface="Cambria Math" panose="02040503050406030204" pitchFamily="18" charset="0"/>
                              <a:cs typeface="Times New Roman" panose="02020603050405020304" pitchFamily="18" charset="0"/>
                            </a:rPr>
                          </m:ctrlPr>
                        </m:dPr>
                        <m:e>
                          <m:r>
                            <a:rPr lang="en-IN" altLang="ko-KR" sz="1600" b="0" i="1" smtClean="0">
                              <a:latin typeface="Cambria Math" panose="02040503050406030204" pitchFamily="18" charset="0"/>
                              <a:cs typeface="Times New Roman" panose="02020603050405020304" pitchFamily="18" charset="0"/>
                            </a:rPr>
                            <m:t>𝑛</m:t>
                          </m:r>
                        </m:e>
                      </m:d>
                      <m:r>
                        <a:rPr lang="en-IN" altLang="ko-KR" sz="1600" b="0" i="1" smtClean="0">
                          <a:latin typeface="Cambria Math" panose="02040503050406030204" pitchFamily="18" charset="0"/>
                          <a:cs typeface="Times New Roman" panose="02020603050405020304" pitchFamily="18" charset="0"/>
                        </a:rPr>
                        <m:t>= </m:t>
                      </m:r>
                      <m:nary>
                        <m:naryPr>
                          <m:chr m:val="∑"/>
                          <m:ctrlPr>
                            <a:rPr lang="en-IN" altLang="ko-KR" sz="1600" b="0" i="1" smtClean="0">
                              <a:latin typeface="Cambria Math" panose="02040503050406030204" pitchFamily="18" charset="0"/>
                              <a:cs typeface="Times New Roman" panose="02020603050405020304" pitchFamily="18" charset="0"/>
                            </a:rPr>
                          </m:ctrlPr>
                        </m:naryPr>
                        <m:sub>
                          <m:r>
                            <m:rPr>
                              <m:brk m:alnAt="23"/>
                            </m:rPr>
                            <a:rPr lang="en-IN" altLang="ko-KR" sz="1600" b="0" i="1" smtClean="0">
                              <a:latin typeface="Cambria Math" panose="02040503050406030204" pitchFamily="18" charset="0"/>
                              <a:cs typeface="Times New Roman" panose="02020603050405020304" pitchFamily="18" charset="0"/>
                            </a:rPr>
                            <m:t>𝑚</m:t>
                          </m:r>
                          <m:r>
                            <a:rPr lang="en-IN" altLang="ko-KR" sz="1600" b="0" i="1" smtClean="0">
                              <a:latin typeface="Cambria Math" panose="02040503050406030204" pitchFamily="18" charset="0"/>
                              <a:cs typeface="Times New Roman" panose="02020603050405020304" pitchFamily="18" charset="0"/>
                            </a:rPr>
                            <m:t>=0</m:t>
                          </m:r>
                        </m:sub>
                        <m:sup>
                          <m:r>
                            <a:rPr lang="en-IN" altLang="ko-KR" sz="1600" b="0" i="1" smtClean="0">
                              <a:latin typeface="Cambria Math" panose="02040503050406030204" pitchFamily="18" charset="0"/>
                              <a:cs typeface="Times New Roman" panose="02020603050405020304" pitchFamily="18" charset="0"/>
                            </a:rPr>
                            <m:t>𝑀</m:t>
                          </m:r>
                        </m:sup>
                        <m:e>
                          <m:nary>
                            <m:naryPr>
                              <m:chr m:val="∑"/>
                              <m:ctrlPr>
                                <a:rPr lang="en-IN" altLang="ko-KR" sz="1600" i="1">
                                  <a:latin typeface="Cambria Math" panose="02040503050406030204" pitchFamily="18" charset="0"/>
                                  <a:cs typeface="Times New Roman" panose="02020603050405020304" pitchFamily="18" charset="0"/>
                                </a:rPr>
                              </m:ctrlPr>
                            </m:naryPr>
                            <m:sub>
                              <m:r>
                                <a:rPr lang="en-IN" altLang="ko-KR" sz="1600" b="0" i="1" smtClean="0">
                                  <a:latin typeface="Cambria Math" panose="02040503050406030204" pitchFamily="18" charset="0"/>
                                  <a:cs typeface="Times New Roman" panose="02020603050405020304" pitchFamily="18" charset="0"/>
                                </a:rPr>
                                <m:t>𝑘</m:t>
                              </m:r>
                              <m:r>
                                <a:rPr lang="en-IN" altLang="ko-KR" sz="1600" i="1">
                                  <a:latin typeface="Cambria Math" panose="02040503050406030204" pitchFamily="18" charset="0"/>
                                  <a:cs typeface="Times New Roman" panose="02020603050405020304" pitchFamily="18" charset="0"/>
                                </a:rPr>
                                <m:t>=1</m:t>
                              </m:r>
                            </m:sub>
                            <m:sup>
                              <m:r>
                                <a:rPr lang="en-IN" altLang="ko-KR" sz="1600" b="0" i="1" smtClean="0">
                                  <a:latin typeface="Cambria Math" panose="02040503050406030204" pitchFamily="18" charset="0"/>
                                  <a:cs typeface="Times New Roman" panose="02020603050405020304" pitchFamily="18" charset="0"/>
                                </a:rPr>
                                <m:t>𝐾</m:t>
                              </m:r>
                            </m:sup>
                            <m:e>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𝑎</m:t>
                                  </m:r>
                                </m:e>
                                <m:sub>
                                  <m:r>
                                    <a:rPr lang="en-IN" altLang="ko-KR" sz="1600" b="0" i="1" smtClean="0">
                                      <a:latin typeface="Cambria Math" panose="02040503050406030204" pitchFamily="18" charset="0"/>
                                      <a:cs typeface="Times New Roman" panose="02020603050405020304" pitchFamily="18" charset="0"/>
                                    </a:rPr>
                                    <m:t>𝑘𝑚</m:t>
                                  </m:r>
                                </m:sub>
                              </m:sSub>
                              <m:r>
                                <a:rPr lang="en-IN" altLang="ko-KR" sz="1600" i="1">
                                  <a:latin typeface="Cambria Math" panose="02040503050406030204" pitchFamily="18" charset="0"/>
                                  <a:cs typeface="Times New Roman" panose="02020603050405020304" pitchFamily="18" charset="0"/>
                                </a:rPr>
                                <m:t>𝑥</m:t>
                              </m:r>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𝑚</m:t>
                              </m:r>
                              <m:r>
                                <a:rPr lang="en-IN" altLang="ko-KR" sz="1600" i="1">
                                  <a:latin typeface="Cambria Math" panose="02040503050406030204" pitchFamily="18" charset="0"/>
                                  <a:cs typeface="Times New Roman" panose="02020603050405020304" pitchFamily="18" charset="0"/>
                                </a:rPr>
                                <m:t>)</m:t>
                              </m:r>
                              <m:sSup>
                                <m:sSupPr>
                                  <m:ctrlPr>
                                    <a:rPr lang="en-IN" altLang="ko-KR" sz="1600" i="1">
                                      <a:latin typeface="Cambria Math" panose="02040503050406030204" pitchFamily="18" charset="0"/>
                                      <a:cs typeface="Times New Roman" panose="02020603050405020304" pitchFamily="18" charset="0"/>
                                    </a:rPr>
                                  </m:ctrlPr>
                                </m:sSupPr>
                                <m:e>
                                  <m:d>
                                    <m:dPr>
                                      <m:begChr m:val="|"/>
                                      <m:endChr m:val="|"/>
                                      <m:ctrlPr>
                                        <a:rPr lang="en-IN" altLang="ko-KR" sz="1600" i="1">
                                          <a:latin typeface="Cambria Math" panose="02040503050406030204" pitchFamily="18" charset="0"/>
                                          <a:cs typeface="Times New Roman" panose="02020603050405020304" pitchFamily="18" charset="0"/>
                                        </a:rPr>
                                      </m:ctrlPr>
                                    </m:dPr>
                                    <m:e>
                                      <m:r>
                                        <a:rPr lang="en-IN" altLang="ko-KR" sz="1600" i="1">
                                          <a:latin typeface="Cambria Math" panose="02040503050406030204" pitchFamily="18" charset="0"/>
                                          <a:cs typeface="Times New Roman" panose="02020603050405020304" pitchFamily="18" charset="0"/>
                                        </a:rPr>
                                        <m:t>𝑥</m:t>
                                      </m:r>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𝑚</m:t>
                                      </m:r>
                                      <m:r>
                                        <a:rPr lang="en-IN" altLang="ko-KR" sz="1600" i="1">
                                          <a:latin typeface="Cambria Math" panose="02040503050406030204" pitchFamily="18" charset="0"/>
                                          <a:cs typeface="Times New Roman" panose="02020603050405020304" pitchFamily="18" charset="0"/>
                                        </a:rPr>
                                        <m:t>)</m:t>
                                      </m:r>
                                    </m:e>
                                  </m:d>
                                </m:e>
                                <m:sup>
                                  <m:r>
                                    <a:rPr lang="en-IN" altLang="ko-KR" sz="1600" b="0" i="1" smtClean="0">
                                      <a:latin typeface="Cambria Math" panose="02040503050406030204" pitchFamily="18" charset="0"/>
                                      <a:cs typeface="Times New Roman" panose="02020603050405020304" pitchFamily="18" charset="0"/>
                                    </a:rPr>
                                    <m:t>𝑘</m:t>
                                  </m:r>
                                  <m:r>
                                    <a:rPr lang="en-IN" altLang="ko-KR" sz="1600" i="1">
                                      <a:latin typeface="Cambria Math" panose="02040503050406030204" pitchFamily="18" charset="0"/>
                                      <a:cs typeface="Times New Roman" panose="02020603050405020304" pitchFamily="18" charset="0"/>
                                    </a:rPr>
                                    <m:t>−1</m:t>
                                  </m:r>
                                </m:sup>
                              </m:sSup>
                            </m:e>
                          </m:nary>
                        </m:e>
                      </m:nary>
                    </m:oMath>
                  </m:oMathPara>
                </a14:m>
                <a:endParaRPr lang="en-IN" altLang="ko-KR" sz="1600" dirty="0">
                  <a:latin typeface="Times New Roman" panose="02020603050405020304" pitchFamily="18" charset="0"/>
                  <a:cs typeface="Times New Roman" panose="02020603050405020304" pitchFamily="18" charset="0"/>
                </a:endParaRPr>
              </a:p>
            </p:txBody>
          </p:sp>
        </mc:Choice>
        <mc:Fallback>
          <p:sp>
            <p:nvSpPr>
              <p:cNvPr id="7" name="Content Placeholder 1"/>
              <p:cNvSpPr txBox="1">
                <a:spLocks noRot="1" noChangeAspect="1" noMove="1" noResize="1" noEditPoints="1" noAdjustHandles="1" noChangeArrowheads="1" noChangeShapeType="1" noTextEdit="1"/>
              </p:cNvSpPr>
              <p:nvPr/>
            </p:nvSpPr>
            <p:spPr>
              <a:xfrm>
                <a:off x="834300" y="4752761"/>
                <a:ext cx="4599850" cy="1260506"/>
              </a:xfrm>
              <a:prstGeom prst="rect">
                <a:avLst/>
              </a:prstGeom>
              <a:blipFill>
                <a:blip r:embed="rId3"/>
                <a:stretch>
                  <a:fillRect l="-2381" t="-1442"/>
                </a:stretch>
              </a:blipFill>
              <a:ln>
                <a:solidFill>
                  <a:schemeClr val="tx1"/>
                </a:solidFill>
              </a:ln>
            </p:spPr>
            <p:txBody>
              <a:bodyPr/>
              <a:lstStyle/>
              <a:p>
                <a:r>
                  <a:rPr lang="en-IN">
                    <a:noFill/>
                  </a:rPr>
                  <a:t> </a:t>
                </a:r>
              </a:p>
            </p:txBody>
          </p:sp>
        </mc:Fallback>
      </mc:AlternateContent>
      <p:pic>
        <p:nvPicPr>
          <p:cNvPr id="2" name="Picture 1"/>
          <p:cNvPicPr>
            <a:picLocks noChangeAspect="1"/>
          </p:cNvPicPr>
          <p:nvPr/>
        </p:nvPicPr>
        <p:blipFill>
          <a:blip r:embed="rId4"/>
          <a:stretch>
            <a:fillRect/>
          </a:stretch>
        </p:blipFill>
        <p:spPr>
          <a:xfrm>
            <a:off x="7551401" y="929608"/>
            <a:ext cx="3294851" cy="1970450"/>
          </a:xfrm>
          <a:prstGeom prst="rect">
            <a:avLst/>
          </a:prstGeom>
        </p:spPr>
      </p:pic>
      <p:sp>
        <p:nvSpPr>
          <p:cNvPr id="8" name="Right Arrow 7"/>
          <p:cNvSpPr/>
          <p:nvPr/>
        </p:nvSpPr>
        <p:spPr>
          <a:xfrm rot="19416690">
            <a:off x="5510539" y="2731682"/>
            <a:ext cx="1927334" cy="258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5"/>
          <a:stretch>
            <a:fillRect/>
          </a:stretch>
        </p:blipFill>
        <p:spPr>
          <a:xfrm>
            <a:off x="7481420" y="3496492"/>
            <a:ext cx="3434812" cy="3040653"/>
          </a:xfrm>
          <a:prstGeom prst="rect">
            <a:avLst/>
          </a:prstGeom>
        </p:spPr>
      </p:pic>
      <p:sp>
        <p:nvSpPr>
          <p:cNvPr id="10" name="Right Arrow 9"/>
          <p:cNvSpPr/>
          <p:nvPr/>
        </p:nvSpPr>
        <p:spPr>
          <a:xfrm>
            <a:off x="5631938" y="5172517"/>
            <a:ext cx="1787765" cy="270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641053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Proposed Solution – Network Architecture</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pic>
        <p:nvPicPr>
          <p:cNvPr id="2" name="Picture 1"/>
          <p:cNvPicPr>
            <a:picLocks noChangeAspect="1"/>
          </p:cNvPicPr>
          <p:nvPr/>
        </p:nvPicPr>
        <p:blipFill>
          <a:blip r:embed="rId2"/>
          <a:stretch>
            <a:fillRect/>
          </a:stretch>
        </p:blipFill>
        <p:spPr>
          <a:xfrm>
            <a:off x="252546" y="786119"/>
            <a:ext cx="8304711" cy="5852533"/>
          </a:xfrm>
          <a:prstGeom prst="rect">
            <a:avLst/>
          </a:prstGeom>
        </p:spPr>
      </p:pic>
      <p:sp>
        <p:nvSpPr>
          <p:cNvPr id="4" name="Content Placeholder 1"/>
          <p:cNvSpPr txBox="1">
            <a:spLocks/>
          </p:cNvSpPr>
          <p:nvPr/>
        </p:nvSpPr>
        <p:spPr>
          <a:xfrm>
            <a:off x="8557257" y="977597"/>
            <a:ext cx="3257164" cy="2035570"/>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Salient Features</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Priority based on chronology of samples.</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Low complex – exploiting conventional math model</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Adaptive non-linear power terms for each sample</a:t>
            </a:r>
          </a:p>
        </p:txBody>
      </p:sp>
      <p:sp>
        <p:nvSpPr>
          <p:cNvPr id="6" name="Content Placeholder 1"/>
          <p:cNvSpPr txBox="1">
            <a:spLocks/>
          </p:cNvSpPr>
          <p:nvPr/>
        </p:nvSpPr>
        <p:spPr>
          <a:xfrm>
            <a:off x="8557257" y="3272306"/>
            <a:ext cx="3257164" cy="3366346"/>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Network Hyper parameters</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K = 2</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M = 11</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HL1 C = 9.</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HL1 </a:t>
            </a:r>
            <a:r>
              <a:rPr lang="en-IN" sz="1600" dirty="0" smtClean="0">
                <a:latin typeface="Times New Roman" panose="02020603050405020304" pitchFamily="18" charset="0"/>
                <a:cs typeface="Times New Roman" panose="02020603050405020304" pitchFamily="18" charset="0"/>
              </a:rPr>
              <a:t>P </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HL2 </a:t>
            </a:r>
            <a:r>
              <a:rPr lang="en-IN" sz="1600" dirty="0">
                <a:latin typeface="Times New Roman" panose="02020603050405020304" pitchFamily="18" charset="0"/>
                <a:cs typeface="Times New Roman" panose="02020603050405020304" pitchFamily="18" charset="0"/>
              </a:rPr>
              <a:t>C = </a:t>
            </a:r>
            <a:r>
              <a:rPr lang="en-IN" sz="1600" dirty="0" smtClean="0">
                <a:latin typeface="Times New Roman" panose="02020603050405020304" pitchFamily="18" charset="0"/>
                <a:cs typeface="Times New Roman" panose="02020603050405020304" pitchFamily="18" charset="0"/>
              </a:rPr>
              <a:t>5.</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HL2 P </a:t>
            </a:r>
            <a:r>
              <a:rPr lang="en-IN"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HL3 = 10.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 4 = 20.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HL 5 = 10.</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OL = 2.</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86443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chemeClr val="bg1"/>
                </a:solidFill>
                <a:latin typeface="SamsungOne 800C" panose="020B0906030303020204" pitchFamily="34" charset="0"/>
              </a:rPr>
              <a:t>Proposed Solution – Training the Network</a:t>
            </a:r>
            <a:endParaRPr kumimoji="0" lang="en-IN" sz="4400" b="0" i="0" u="none" strike="noStrike" kern="1200" cap="none" spc="0" normalizeH="0" baseline="0" noProof="0" dirty="0" smtClean="0">
              <a:ln>
                <a:noFill/>
              </a:ln>
              <a:solidFill>
                <a:schemeClr val="bg1"/>
              </a:solidFill>
              <a:effectLst/>
              <a:uLnTx/>
              <a:uFillTx/>
              <a:latin typeface="Calibri Light" panose="020F0302020204030204"/>
            </a:endParaRPr>
          </a:p>
        </p:txBody>
      </p:sp>
      <p:graphicFrame>
        <p:nvGraphicFramePr>
          <p:cNvPr id="4" name="Table 3"/>
          <p:cNvGraphicFramePr>
            <a:graphicFrameLocks noGrp="1"/>
          </p:cNvGraphicFramePr>
          <p:nvPr>
            <p:extLst>
              <p:ext uri="{D42A27DB-BD31-4B8C-83A1-F6EECF244321}">
                <p14:modId xmlns:p14="http://schemas.microsoft.com/office/powerpoint/2010/main" val="4250162677"/>
              </p:ext>
            </p:extLst>
          </p:nvPr>
        </p:nvGraphicFramePr>
        <p:xfrm>
          <a:off x="7262948" y="3892733"/>
          <a:ext cx="4011662" cy="1676400"/>
        </p:xfrm>
        <a:graphic>
          <a:graphicData uri="http://schemas.openxmlformats.org/drawingml/2006/table">
            <a:tbl>
              <a:tblPr firstRow="1" bandRow="1">
                <a:tableStyleId>{B301B821-A1FF-4177-AEE7-76D212191A09}</a:tableStyleId>
              </a:tblPr>
              <a:tblGrid>
                <a:gridCol w="2598766">
                  <a:extLst>
                    <a:ext uri="{9D8B030D-6E8A-4147-A177-3AD203B41FA5}">
                      <a16:colId xmlns:a16="http://schemas.microsoft.com/office/drawing/2014/main" val="3044769260"/>
                    </a:ext>
                  </a:extLst>
                </a:gridCol>
                <a:gridCol w="1412896">
                  <a:extLst>
                    <a:ext uri="{9D8B030D-6E8A-4147-A177-3AD203B41FA5}">
                      <a16:colId xmlns:a16="http://schemas.microsoft.com/office/drawing/2014/main" val="1535209270"/>
                    </a:ext>
                  </a:extLst>
                </a:gridCol>
              </a:tblGrid>
              <a:tr h="317521">
                <a:tc>
                  <a:txBody>
                    <a:bodyPr/>
                    <a:lstStyle/>
                    <a:p>
                      <a:pPr algn="ctr" latinLnBrk="0"/>
                      <a:r>
                        <a:rPr lang="en-IN" sz="1600" dirty="0" smtClean="0">
                          <a:latin typeface="Times New Roman" panose="02020603050405020304" pitchFamily="18" charset="0"/>
                          <a:cs typeface="Times New Roman" panose="02020603050405020304" pitchFamily="18" charset="0"/>
                        </a:rPr>
                        <a:t>Hyper-parameters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latin typeface="Times New Roman" panose="02020603050405020304" pitchFamily="18" charset="0"/>
                          <a:cs typeface="Times New Roman" panose="02020603050405020304" pitchFamily="18" charset="0"/>
                        </a:rPr>
                        <a:t>Value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56787118"/>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Optimizer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Adam</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81146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Batch size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269321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Epochs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3000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6965611"/>
                  </a:ext>
                </a:extLst>
              </a:tr>
              <a:tr h="281730">
                <a:tc>
                  <a:txBody>
                    <a:bodyPr/>
                    <a:lstStyle/>
                    <a:p>
                      <a:pPr algn="ctr" latinLnBrk="0"/>
                      <a:r>
                        <a:rPr lang="en-IN" sz="1600" dirty="0" smtClean="0">
                          <a:latin typeface="Times New Roman" panose="02020603050405020304" pitchFamily="18" charset="0"/>
                          <a:cs typeface="Times New Roman" panose="02020603050405020304" pitchFamily="18" charset="0"/>
                        </a:rPr>
                        <a:t>Loss function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MSE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859342"/>
                  </a:ext>
                </a:extLst>
              </a:tr>
            </a:tbl>
          </a:graphicData>
        </a:graphic>
      </p:graphicFrame>
      <mc:AlternateContent xmlns:mc="http://schemas.openxmlformats.org/markup-compatibility/2006" xmlns:a14="http://schemas.microsoft.com/office/drawing/2010/main">
        <mc:Choice Requires="a14">
          <p:sp>
            <p:nvSpPr>
              <p:cNvPr id="6" name="Content Placeholder 1"/>
              <p:cNvSpPr txBox="1">
                <a:spLocks/>
              </p:cNvSpPr>
              <p:nvPr/>
            </p:nvSpPr>
            <p:spPr>
              <a:xfrm>
                <a:off x="7262948" y="1399961"/>
                <a:ext cx="4011662" cy="1517409"/>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Loss Function</a:t>
                </a:r>
              </a:p>
              <a:p>
                <a:pPr marL="0" indent="0" latinLnBrk="0">
                  <a:buNone/>
                </a:pPr>
                <a:endParaRPr lang="en-IN" altLang="ko-KR" sz="1600" b="1" dirty="0" smtClean="0">
                  <a:latin typeface="Times New Roman" panose="02020603050405020304" pitchFamily="18" charset="0"/>
                  <a:cs typeface="Times New Roman" panose="02020603050405020304" pitchFamily="18" charset="0"/>
                </a:endParaRPr>
              </a:p>
              <a:p>
                <a:pPr marL="0" indent="0" algn="ctr" latinLnBrk="0">
                  <a:buNone/>
                </a:pPr>
                <a14:m>
                  <m:oMathPara xmlns:m="http://schemas.openxmlformats.org/officeDocument/2006/math">
                    <m:oMathParaPr>
                      <m:jc m:val="centerGroup"/>
                    </m:oMathParaPr>
                    <m:oMath xmlns:m="http://schemas.openxmlformats.org/officeDocument/2006/math">
                      <m:sSub>
                        <m:sSubPr>
                          <m:ctrlPr>
                            <a:rPr lang="en-IN" altLang="ko-KR" sz="1600" b="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𝐿</m:t>
                          </m:r>
                        </m:e>
                        <m:sub>
                          <m:r>
                            <a:rPr lang="en-IN" altLang="ko-KR" sz="1600" b="0" i="1" smtClean="0">
                              <a:latin typeface="Cambria Math" panose="02040503050406030204" pitchFamily="18" charset="0"/>
                              <a:cs typeface="Times New Roman" panose="02020603050405020304" pitchFamily="18" charset="0"/>
                            </a:rPr>
                            <m:t>𝑃𝐴</m:t>
                          </m:r>
                        </m:sub>
                      </m:sSub>
                      <m:r>
                        <a:rPr lang="en-IN" altLang="ko-KR" sz="1600" b="0" i="1" smtClean="0">
                          <a:latin typeface="Cambria Math" panose="02040503050406030204" pitchFamily="18" charset="0"/>
                          <a:cs typeface="Times New Roman" panose="02020603050405020304" pitchFamily="18" charset="0"/>
                        </a:rPr>
                        <m:t> = </m:t>
                      </m:r>
                      <m:f>
                        <m:fPr>
                          <m:ctrlPr>
                            <a:rPr lang="en-IN" altLang="ko-KR" sz="1600" b="0" i="1" smtClean="0">
                              <a:latin typeface="Cambria Math" panose="02040503050406030204" pitchFamily="18" charset="0"/>
                              <a:cs typeface="Times New Roman" panose="02020603050405020304" pitchFamily="18" charset="0"/>
                            </a:rPr>
                          </m:ctrlPr>
                        </m:fPr>
                        <m:num>
                          <m:r>
                            <a:rPr lang="en-IN" altLang="ko-KR" sz="1600" b="0" i="1" smtClean="0">
                              <a:latin typeface="Cambria Math" panose="02040503050406030204" pitchFamily="18" charset="0"/>
                              <a:cs typeface="Times New Roman" panose="02020603050405020304" pitchFamily="18" charset="0"/>
                            </a:rPr>
                            <m:t>1</m:t>
                          </m:r>
                        </m:num>
                        <m:den>
                          <m:r>
                            <a:rPr lang="en-IN" altLang="ko-KR" sz="1600" b="0" i="1" smtClean="0">
                              <a:latin typeface="Cambria Math" panose="02040503050406030204" pitchFamily="18" charset="0"/>
                              <a:cs typeface="Times New Roman" panose="02020603050405020304" pitchFamily="18" charset="0"/>
                            </a:rPr>
                            <m:t>𝑁</m:t>
                          </m:r>
                        </m:den>
                      </m:f>
                      <m:nary>
                        <m:naryPr>
                          <m:chr m:val="∑"/>
                          <m:ctrlPr>
                            <a:rPr lang="en-IN" altLang="ko-KR" sz="1600" b="0" i="1" smtClean="0">
                              <a:latin typeface="Cambria Math" panose="02040503050406030204" pitchFamily="18" charset="0"/>
                              <a:cs typeface="Times New Roman" panose="02020603050405020304" pitchFamily="18" charset="0"/>
                            </a:rPr>
                          </m:ctrlPr>
                        </m:naryPr>
                        <m:sub>
                          <m:r>
                            <m:rPr>
                              <m:brk m:alnAt="23"/>
                            </m:rPr>
                            <a:rPr lang="en-IN" altLang="ko-KR" sz="1600" b="0" i="1" smtClean="0">
                              <a:latin typeface="Cambria Math" panose="02040503050406030204" pitchFamily="18" charset="0"/>
                              <a:cs typeface="Times New Roman" panose="02020603050405020304" pitchFamily="18" charset="0"/>
                            </a:rPr>
                            <m:t>𝑖</m:t>
                          </m:r>
                          <m:r>
                            <a:rPr lang="en-IN" altLang="ko-KR" sz="1600" b="0" i="1" smtClean="0">
                              <a:latin typeface="Cambria Math" panose="02040503050406030204" pitchFamily="18" charset="0"/>
                              <a:cs typeface="Times New Roman" panose="02020603050405020304" pitchFamily="18" charset="0"/>
                            </a:rPr>
                            <m:t>=0</m:t>
                          </m:r>
                        </m:sub>
                        <m:sup>
                          <m:r>
                            <a:rPr lang="en-IN" altLang="ko-KR" sz="1600" b="0" i="1" smtClean="0">
                              <a:latin typeface="Cambria Math" panose="02040503050406030204" pitchFamily="18" charset="0"/>
                              <a:cs typeface="Times New Roman" panose="02020603050405020304" pitchFamily="18" charset="0"/>
                            </a:rPr>
                            <m:t>𝑁</m:t>
                          </m:r>
                          <m:r>
                            <a:rPr lang="en-IN" altLang="ko-KR" sz="1600" b="0" i="1" smtClean="0">
                              <a:latin typeface="Cambria Math" panose="02040503050406030204" pitchFamily="18" charset="0"/>
                              <a:cs typeface="Times New Roman" panose="02020603050405020304" pitchFamily="18" charset="0"/>
                            </a:rPr>
                            <m:t>−1</m:t>
                          </m:r>
                        </m:sup>
                        <m:e>
                          <m:sSup>
                            <m:sSupPr>
                              <m:ctrlPr>
                                <a:rPr lang="en-IN" altLang="ko-KR" sz="1600" b="0" i="1" smtClean="0">
                                  <a:latin typeface="Cambria Math" panose="02040503050406030204" pitchFamily="18" charset="0"/>
                                  <a:cs typeface="Times New Roman" panose="02020603050405020304" pitchFamily="18" charset="0"/>
                                </a:rPr>
                              </m:ctrlPr>
                            </m:sSupPr>
                            <m:e>
                              <m:d>
                                <m:dPr>
                                  <m:begChr m:val="‖"/>
                                  <m:endChr m:val="‖"/>
                                  <m:ctrlPr>
                                    <a:rPr lang="en-IN" altLang="ko-KR" sz="1600" i="1">
                                      <a:latin typeface="Cambria Math" panose="02040503050406030204" pitchFamily="18" charset="0"/>
                                      <a:cs typeface="Times New Roman" panose="02020603050405020304" pitchFamily="18" charset="0"/>
                                    </a:rPr>
                                  </m:ctrlPr>
                                </m:dPr>
                                <m:e>
                                  <m:acc>
                                    <m:accPr>
                                      <m:chr m:val="̂"/>
                                      <m:ctrlPr>
                                        <a:rPr lang="en-IN" altLang="ko-KR" sz="1600" i="1">
                                          <a:latin typeface="Cambria Math" panose="02040503050406030204" pitchFamily="18" charset="0"/>
                                          <a:cs typeface="Times New Roman" panose="02020603050405020304" pitchFamily="18" charset="0"/>
                                        </a:rPr>
                                      </m:ctrlPr>
                                    </m:accPr>
                                    <m:e>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𝑦</m:t>
                                          </m:r>
                                        </m:e>
                                        <m:sub>
                                          <m:r>
                                            <a:rPr lang="en-IN" altLang="ko-KR" sz="1600" i="1">
                                              <a:latin typeface="Cambria Math" panose="02040503050406030204" pitchFamily="18" charset="0"/>
                                              <a:cs typeface="Times New Roman" panose="02020603050405020304" pitchFamily="18" charset="0"/>
                                            </a:rPr>
                                            <m:t>𝑖</m:t>
                                          </m:r>
                                        </m:sub>
                                      </m:sSub>
                                    </m:e>
                                  </m:acc>
                                  <m:d>
                                    <m:dPr>
                                      <m:ctrlPr>
                                        <a:rPr lang="en-IN" altLang="ko-KR" sz="1600" i="1">
                                          <a:latin typeface="Cambria Math" panose="02040503050406030204" pitchFamily="18" charset="0"/>
                                          <a:cs typeface="Times New Roman" panose="02020603050405020304" pitchFamily="18" charset="0"/>
                                        </a:rPr>
                                      </m:ctrlPr>
                                    </m:dPr>
                                    <m:e>
                                      <m:r>
                                        <a:rPr lang="en-IN" altLang="ko-KR" sz="1600" i="1">
                                          <a:latin typeface="Cambria Math" panose="02040503050406030204" pitchFamily="18" charset="0"/>
                                          <a:cs typeface="Times New Roman" panose="02020603050405020304" pitchFamily="18" charset="0"/>
                                        </a:rPr>
                                        <m:t>𝑛</m:t>
                                      </m:r>
                                    </m:e>
                                  </m:d>
                                  <m:r>
                                    <a:rPr lang="en-IN" altLang="ko-KR" sz="1600" i="1">
                                      <a:latin typeface="Cambria Math" panose="02040503050406030204" pitchFamily="18" charset="0"/>
                                      <a:cs typeface="Times New Roman" panose="02020603050405020304" pitchFamily="18" charset="0"/>
                                    </a:rPr>
                                    <m:t>− </m:t>
                                  </m:r>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𝑦</m:t>
                                      </m:r>
                                    </m:e>
                                    <m:sub>
                                      <m:r>
                                        <a:rPr lang="en-IN" altLang="ko-KR" sz="1600" i="1">
                                          <a:latin typeface="Cambria Math" panose="02040503050406030204" pitchFamily="18" charset="0"/>
                                          <a:cs typeface="Times New Roman" panose="02020603050405020304" pitchFamily="18" charset="0"/>
                                        </a:rPr>
                                        <m:t>𝑖</m:t>
                                      </m:r>
                                    </m:sub>
                                  </m:sSub>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e>
                              </m:d>
                            </m:e>
                            <m:sup>
                              <m:r>
                                <a:rPr lang="en-IN" altLang="ko-KR" sz="1600" b="0" i="1" smtClean="0">
                                  <a:latin typeface="Cambria Math" panose="02040503050406030204" pitchFamily="18" charset="0"/>
                                  <a:cs typeface="Times New Roman" panose="02020603050405020304" pitchFamily="18" charset="0"/>
                                </a:rPr>
                                <m:t>2</m:t>
                              </m:r>
                            </m:sup>
                          </m:sSup>
                        </m:e>
                      </m:nary>
                    </m:oMath>
                  </m:oMathPara>
                </a14:m>
                <a:endParaRPr lang="en-IN" altLang="ko-KR" sz="1600" dirty="0">
                  <a:latin typeface="Times New Roman" panose="02020603050405020304" pitchFamily="18" charset="0"/>
                  <a:cs typeface="Times New Roman" panose="02020603050405020304" pitchFamily="18" charset="0"/>
                </a:endParaRPr>
              </a:p>
            </p:txBody>
          </p:sp>
        </mc:Choice>
        <mc:Fallback xmlns="">
          <p:sp>
            <p:nvSpPr>
              <p:cNvPr id="6" name="Content Placeholder 1"/>
              <p:cNvSpPr txBox="1">
                <a:spLocks noRot="1" noChangeAspect="1" noMove="1" noResize="1" noEditPoints="1" noAdjustHandles="1" noChangeArrowheads="1" noChangeShapeType="1" noTextEdit="1"/>
              </p:cNvSpPr>
              <p:nvPr/>
            </p:nvSpPr>
            <p:spPr>
              <a:xfrm>
                <a:off x="7262948" y="1399961"/>
                <a:ext cx="4011662" cy="1517409"/>
              </a:xfrm>
              <a:prstGeom prst="rect">
                <a:avLst/>
              </a:prstGeom>
              <a:blipFill>
                <a:blip r:embed="rId2"/>
                <a:stretch>
                  <a:fillRect l="-2723" t="-1195"/>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ontent Placeholder 1"/>
              <p:cNvSpPr txBox="1">
                <a:spLocks/>
              </p:cNvSpPr>
              <p:nvPr/>
            </p:nvSpPr>
            <p:spPr>
              <a:xfrm>
                <a:off x="729797" y="1232320"/>
                <a:ext cx="5671004" cy="1852689"/>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Training Phase</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Obtain (</a:t>
                </a:r>
                <a14:m>
                  <m:oMath xmlns:m="http://schemas.openxmlformats.org/officeDocument/2006/math">
                    <m:sSub>
                      <m:sSubPr>
                        <m:ctrlPr>
                          <a:rPr lang="en-IN" altLang="ko-KR" sz="1600" b="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𝑥</m:t>
                        </m:r>
                      </m:e>
                      <m:sub>
                        <m:r>
                          <a:rPr lang="en-IN" altLang="ko-KR" sz="1600" b="0" i="1" smtClean="0">
                            <a:latin typeface="Cambria Math" panose="02040503050406030204" pitchFamily="18" charset="0"/>
                            <a:cs typeface="Times New Roman" panose="02020603050405020304" pitchFamily="18" charset="0"/>
                          </a:rPr>
                          <m:t>𝑡𝑟</m:t>
                        </m:r>
                      </m:sub>
                    </m:sSub>
                    <m:d>
                      <m:dPr>
                        <m:ctrlPr>
                          <a:rPr lang="en-IN" altLang="ko-KR" sz="1600" b="0" i="1" smtClean="0">
                            <a:latin typeface="Cambria Math" panose="02040503050406030204" pitchFamily="18" charset="0"/>
                            <a:cs typeface="Times New Roman" panose="02020603050405020304" pitchFamily="18" charset="0"/>
                          </a:rPr>
                        </m:ctrlPr>
                      </m:dPr>
                      <m:e>
                        <m:r>
                          <a:rPr lang="en-IN" altLang="ko-KR" sz="1600" b="0" i="1" smtClean="0">
                            <a:latin typeface="Cambria Math" panose="02040503050406030204" pitchFamily="18" charset="0"/>
                            <a:cs typeface="Times New Roman" panose="02020603050405020304" pitchFamily="18" charset="0"/>
                          </a:rPr>
                          <m:t>𝑛</m:t>
                        </m:r>
                      </m:e>
                    </m:d>
                    <m:r>
                      <a:rPr lang="en-IN" altLang="ko-KR" sz="1600" b="0" i="1" smtClean="0">
                        <a:latin typeface="Cambria Math" panose="02040503050406030204" pitchFamily="18" charset="0"/>
                        <a:cs typeface="Times New Roman" panose="02020603050405020304" pitchFamily="18" charset="0"/>
                      </a:rPr>
                      <m:t>, </m:t>
                    </m:r>
                    <m:sSub>
                      <m:sSubPr>
                        <m:ctrlPr>
                          <a:rPr lang="en-IN" altLang="ko-KR" sz="1600" b="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𝑦</m:t>
                        </m:r>
                      </m:e>
                      <m:sub>
                        <m:r>
                          <a:rPr lang="en-IN" altLang="ko-KR" sz="1600" b="0" i="1" smtClean="0">
                            <a:latin typeface="Cambria Math" panose="02040503050406030204" pitchFamily="18" charset="0"/>
                            <a:cs typeface="Times New Roman" panose="02020603050405020304" pitchFamily="18" charset="0"/>
                          </a:rPr>
                          <m:t>𝑡𝑟</m:t>
                        </m:r>
                      </m:sub>
                    </m:sSub>
                    <m:r>
                      <a:rPr lang="en-IN" altLang="ko-KR" sz="1600" b="0" i="1" smtClean="0">
                        <a:latin typeface="Cambria Math" panose="02040503050406030204" pitchFamily="18" charset="0"/>
                        <a:cs typeface="Times New Roman" panose="02020603050405020304" pitchFamily="18" charset="0"/>
                      </a:rPr>
                      <m:t>(</m:t>
                    </m:r>
                    <m:r>
                      <a:rPr lang="en-IN" altLang="ko-KR" sz="1600" b="0" i="1" smtClean="0">
                        <a:latin typeface="Cambria Math" panose="02040503050406030204" pitchFamily="18" charset="0"/>
                        <a:cs typeface="Times New Roman" panose="02020603050405020304" pitchFamily="18" charset="0"/>
                      </a:rPr>
                      <m:t>𝑛</m:t>
                    </m:r>
                    <m:r>
                      <a:rPr lang="en-IN" altLang="ko-KR" sz="1600" b="0" i="1" smtClean="0">
                        <a:latin typeface="Cambria Math" panose="02040503050406030204" pitchFamily="18" charset="0"/>
                        <a:cs typeface="Times New Roman" panose="02020603050405020304" pitchFamily="18" charset="0"/>
                      </a:rPr>
                      <m:t>)</m:t>
                    </m:r>
                  </m:oMath>
                </a14:m>
                <a:r>
                  <a:rPr lang="en-IN" altLang="ko-KR" sz="1600" dirty="0" smtClean="0">
                    <a:latin typeface="Times New Roman" panose="02020603050405020304" pitchFamily="18" charset="0"/>
                    <a:cs typeface="Times New Roman" panose="02020603050405020304" pitchFamily="18" charset="0"/>
                  </a:rPr>
                  <a:t>) pairs of the PA.</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Normalize both </a:t>
                </a:r>
                <a:r>
                  <a:rPr lang="en-IN" altLang="ko-KR" sz="16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𝑥</m:t>
                        </m:r>
                      </m:e>
                      <m:sub>
                        <m:r>
                          <a:rPr lang="en-IN" altLang="ko-KR" sz="1600" i="1">
                            <a:latin typeface="Cambria Math" panose="02040503050406030204" pitchFamily="18" charset="0"/>
                            <a:cs typeface="Times New Roman" panose="02020603050405020304" pitchFamily="18" charset="0"/>
                          </a:rPr>
                          <m:t>𝑡𝑟</m:t>
                        </m:r>
                      </m:sub>
                    </m:sSub>
                    <m:d>
                      <m:dPr>
                        <m:ctrlPr>
                          <a:rPr lang="en-IN" altLang="ko-KR" sz="1600" i="1">
                            <a:latin typeface="Cambria Math" panose="02040503050406030204" pitchFamily="18" charset="0"/>
                            <a:cs typeface="Times New Roman" panose="02020603050405020304" pitchFamily="18" charset="0"/>
                          </a:rPr>
                        </m:ctrlPr>
                      </m:dPr>
                      <m:e>
                        <m:r>
                          <a:rPr lang="en-IN" altLang="ko-KR" sz="1600" i="1">
                            <a:latin typeface="Cambria Math" panose="02040503050406030204" pitchFamily="18" charset="0"/>
                            <a:cs typeface="Times New Roman" panose="02020603050405020304" pitchFamily="18" charset="0"/>
                          </a:rPr>
                          <m:t>𝑛</m:t>
                        </m:r>
                      </m:e>
                    </m:d>
                    <m:r>
                      <a:rPr lang="en-IN" altLang="ko-KR" sz="1600" i="1">
                        <a:latin typeface="Cambria Math" panose="02040503050406030204" pitchFamily="18" charset="0"/>
                        <a:cs typeface="Times New Roman" panose="02020603050405020304" pitchFamily="18" charset="0"/>
                      </a:rPr>
                      <m:t>, </m:t>
                    </m:r>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𝑦</m:t>
                        </m:r>
                      </m:e>
                      <m:sub>
                        <m:r>
                          <a:rPr lang="en-IN" altLang="ko-KR" sz="1600" i="1">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oMath>
                </a14:m>
                <a:r>
                  <a:rPr lang="en-IN" altLang="ko-KR" sz="1600" dirty="0">
                    <a:latin typeface="Times New Roman" panose="02020603050405020304" pitchFamily="18" charset="0"/>
                    <a:cs typeface="Times New Roman" panose="02020603050405020304" pitchFamily="18" charset="0"/>
                  </a:rPr>
                  <a:t>) </a:t>
                </a:r>
                <a:r>
                  <a:rPr lang="en-IN" sz="1600" dirty="0" smtClean="0">
                    <a:latin typeface="Times New Roman" panose="02020603050405020304" pitchFamily="18" charset="0"/>
                    <a:cs typeface="Times New Roman" panose="02020603050405020304" pitchFamily="18" charset="0"/>
                  </a:rPr>
                  <a:t>with the max of </a:t>
                </a:r>
                <a14:m>
                  <m:oMath xmlns:m="http://schemas.openxmlformats.org/officeDocument/2006/math">
                    <m:sSub>
                      <m:sSubPr>
                        <m:ctrlPr>
                          <a:rPr lang="en-IN" sz="1600" b="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𝑋</m:t>
                        </m:r>
                      </m:e>
                      <m:sub>
                        <m:r>
                          <a:rPr lang="en-IN" sz="1600" b="0" i="1" smtClean="0">
                            <a:latin typeface="Cambria Math" panose="02040503050406030204" pitchFamily="18" charset="0"/>
                            <a:cs typeface="Times New Roman" panose="02020603050405020304" pitchFamily="18" charset="0"/>
                          </a:rPr>
                          <m:t>𝑡𝑟</m:t>
                        </m:r>
                      </m:sub>
                    </m:sSub>
                    <m:r>
                      <a:rPr lang="en-IN" sz="1600" b="0" i="1" smtClean="0">
                        <a:latin typeface="Cambria Math" panose="02040503050406030204" pitchFamily="18" charset="0"/>
                        <a:cs typeface="Times New Roman" panose="02020603050405020304" pitchFamily="18" charset="0"/>
                      </a:rPr>
                      <m:t>.</m:t>
                    </m:r>
                  </m:oMath>
                </a14:m>
                <a:endParaRPr lang="en-IN" sz="1600" b="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Use the normalized pairs </a:t>
                </a:r>
                <a14:m>
                  <m:oMath xmlns:m="http://schemas.openxmlformats.org/officeDocument/2006/math">
                    <m:d>
                      <m:dPr>
                        <m:ctrlPr>
                          <a:rPr lang="en-IN" altLang="ko-KR" sz="1600" i="1" smtClean="0">
                            <a:latin typeface="Cambria Math" panose="02040503050406030204" pitchFamily="18" charset="0"/>
                            <a:cs typeface="Times New Roman" panose="02020603050405020304" pitchFamily="18" charset="0"/>
                          </a:rPr>
                        </m:ctrlPr>
                      </m:dPr>
                      <m:e>
                        <m:f>
                          <m:fPr>
                            <m:ctrlPr>
                              <a:rPr lang="en-IN" altLang="ko-KR" sz="1600" i="1" smtClean="0">
                                <a:latin typeface="Cambria Math" panose="02040503050406030204" pitchFamily="18" charset="0"/>
                                <a:cs typeface="Times New Roman" panose="02020603050405020304" pitchFamily="18" charset="0"/>
                              </a:rPr>
                            </m:ctrlPr>
                          </m:fPr>
                          <m:num>
                            <m:sSub>
                              <m:sSubPr>
                                <m:ctrlPr>
                                  <a:rPr lang="en-IN" altLang="ko-KR" sz="160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𝑥</m:t>
                                </m:r>
                              </m:e>
                              <m:sub>
                                <m:r>
                                  <a:rPr lang="en-IN" altLang="ko-KR" sz="1600" b="0" i="1" smtClean="0">
                                    <a:latin typeface="Cambria Math" panose="02040503050406030204" pitchFamily="18" charset="0"/>
                                    <a:cs typeface="Times New Roman" panose="02020603050405020304" pitchFamily="18" charset="0"/>
                                  </a:rPr>
                                  <m:t>𝑡𝑟</m:t>
                                </m:r>
                              </m:sub>
                            </m:sSub>
                            <m:r>
                              <a:rPr lang="en-IN" altLang="ko-KR" sz="1600" b="0" i="1" smtClean="0">
                                <a:latin typeface="Cambria Math" panose="02040503050406030204" pitchFamily="18" charset="0"/>
                                <a:cs typeface="Times New Roman" panose="02020603050405020304" pitchFamily="18" charset="0"/>
                              </a:rPr>
                              <m:t>(</m:t>
                            </m:r>
                            <m:r>
                              <a:rPr lang="en-IN" altLang="ko-KR" sz="1600" b="0" i="1" smtClean="0">
                                <a:latin typeface="Cambria Math" panose="02040503050406030204" pitchFamily="18" charset="0"/>
                                <a:cs typeface="Times New Roman" panose="02020603050405020304" pitchFamily="18" charset="0"/>
                              </a:rPr>
                              <m:t>𝑛</m:t>
                            </m:r>
                            <m:r>
                              <a:rPr lang="en-IN" altLang="ko-KR" sz="1600" b="0" i="1" smtClean="0">
                                <a:latin typeface="Cambria Math" panose="02040503050406030204" pitchFamily="18" charset="0"/>
                                <a:cs typeface="Times New Roman" panose="02020603050405020304" pitchFamily="18" charset="0"/>
                              </a:rPr>
                              <m:t>)</m:t>
                            </m:r>
                          </m:num>
                          <m:den>
                            <m:r>
                              <m:rPr>
                                <m:sty m:val="p"/>
                              </m:rPr>
                              <a:rPr lang="en-IN" altLang="ko-KR" sz="1600">
                                <a:latin typeface="Cambria Math" panose="02040503050406030204" pitchFamily="18" charset="0"/>
                                <a:cs typeface="Times New Roman" panose="02020603050405020304" pitchFamily="18" charset="0"/>
                              </a:rPr>
                              <m:t>max</m:t>
                            </m:r>
                            <m:r>
                              <a:rPr lang="en-IN" altLang="ko-KR" sz="1600" i="1">
                                <a:latin typeface="Cambria Math" panose="02040503050406030204" pitchFamily="18" charset="0"/>
                                <a:cs typeface="Times New Roman" panose="02020603050405020304" pitchFamily="18" charset="0"/>
                              </a:rPr>
                              <m:t>⁡(</m:t>
                            </m:r>
                            <m:sSub>
                              <m:sSubPr>
                                <m:ctrlPr>
                                  <a:rPr lang="en-IN" altLang="ko-KR" sz="160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𝑋</m:t>
                                </m:r>
                              </m:e>
                              <m:sub>
                                <m:r>
                                  <a:rPr lang="en-IN" altLang="ko-KR" sz="1600" b="0" i="1" smtClean="0">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den>
                        </m:f>
                        <m:r>
                          <m:rPr>
                            <m:nor/>
                          </m:rPr>
                          <a:rPr lang="en-IN" altLang="ko-KR" sz="1600" dirty="0">
                            <a:latin typeface="Times New Roman" panose="02020603050405020304" pitchFamily="18" charset="0"/>
                            <a:cs typeface="Times New Roman" panose="02020603050405020304" pitchFamily="18" charset="0"/>
                          </a:rPr>
                          <m:t> , </m:t>
                        </m:r>
                        <m:f>
                          <m:fPr>
                            <m:ctrlPr>
                              <a:rPr lang="en-IN" altLang="ko-KR" sz="1600" i="1">
                                <a:latin typeface="Cambria Math" panose="02040503050406030204" pitchFamily="18" charset="0"/>
                                <a:cs typeface="Times New Roman" panose="02020603050405020304" pitchFamily="18" charset="0"/>
                              </a:rPr>
                            </m:ctrlPr>
                          </m:fPr>
                          <m:num>
                            <m:sSub>
                              <m:sSubPr>
                                <m:ctrlPr>
                                  <a:rPr lang="en-IN" altLang="ko-KR" sz="1600" i="1">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𝑦</m:t>
                                </m:r>
                              </m:e>
                              <m:sub>
                                <m:r>
                                  <a:rPr lang="en-IN" altLang="ko-KR" sz="1600" i="1">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num>
                          <m:den>
                            <m:r>
                              <m:rPr>
                                <m:sty m:val="p"/>
                              </m:rPr>
                              <a:rPr lang="en-IN" altLang="ko-KR" sz="1600">
                                <a:latin typeface="Cambria Math" panose="02040503050406030204" pitchFamily="18" charset="0"/>
                                <a:cs typeface="Times New Roman" panose="02020603050405020304" pitchFamily="18" charset="0"/>
                              </a:rPr>
                              <m:t>max</m:t>
                            </m:r>
                            <m:r>
                              <a:rPr lang="en-IN" altLang="ko-KR" sz="1600" i="1">
                                <a:latin typeface="Cambria Math" panose="02040503050406030204" pitchFamily="18" charset="0"/>
                                <a:cs typeface="Times New Roman" panose="02020603050405020304" pitchFamily="18" charset="0"/>
                              </a:rPr>
                              <m:t>⁡(</m:t>
                            </m:r>
                            <m:sSub>
                              <m:sSubPr>
                                <m:ctrlPr>
                                  <a:rPr lang="en-IN" altLang="ko-KR" sz="160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𝑋</m:t>
                                </m:r>
                              </m:e>
                              <m:sub>
                                <m:r>
                                  <a:rPr lang="en-IN" altLang="ko-KR" sz="1600" b="0" i="1" smtClean="0">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den>
                        </m:f>
                      </m:e>
                    </m:d>
                  </m:oMath>
                </a14:m>
                <a:r>
                  <a:rPr lang="en-IN" sz="1600" dirty="0" smtClean="0">
                    <a:latin typeface="Times New Roman" panose="02020603050405020304" pitchFamily="18" charset="0"/>
                    <a:cs typeface="Times New Roman" panose="02020603050405020304" pitchFamily="18" charset="0"/>
                  </a:rPr>
                  <a:t> for training the network.</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Save the model parameters</a:t>
                </a:r>
              </a:p>
            </p:txBody>
          </p:sp>
        </mc:Choice>
        <mc:Fallback xmlns="">
          <p:sp>
            <p:nvSpPr>
              <p:cNvPr id="7" name="Content Placeholder 1"/>
              <p:cNvSpPr txBox="1">
                <a:spLocks noRot="1" noChangeAspect="1" noMove="1" noResize="1" noEditPoints="1" noAdjustHandles="1" noChangeArrowheads="1" noChangeShapeType="1" noTextEdit="1"/>
              </p:cNvSpPr>
              <p:nvPr/>
            </p:nvSpPr>
            <p:spPr>
              <a:xfrm>
                <a:off x="729797" y="1232320"/>
                <a:ext cx="5671004" cy="1852689"/>
              </a:xfrm>
              <a:prstGeom prst="rect">
                <a:avLst/>
              </a:prstGeom>
              <a:blipFill>
                <a:blip r:embed="rId3"/>
                <a:stretch>
                  <a:fillRect l="-1931" t="-980" b="-3595"/>
                </a:stretch>
              </a:blipFill>
              <a:ln>
                <a:solidFill>
                  <a:schemeClr val="tx1"/>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1"/>
              <p:cNvSpPr txBox="1">
                <a:spLocks/>
              </p:cNvSpPr>
              <p:nvPr/>
            </p:nvSpPr>
            <p:spPr>
              <a:xfrm>
                <a:off x="729797" y="3579281"/>
                <a:ext cx="5671004" cy="2490594"/>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Testing Phase</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Obtain the PA input (</a:t>
                </a:r>
                <a14:m>
                  <m:oMath xmlns:m="http://schemas.openxmlformats.org/officeDocument/2006/math">
                    <m:sSub>
                      <m:sSubPr>
                        <m:ctrlPr>
                          <a:rPr lang="en-IN" altLang="ko-KR" sz="1600" b="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𝑥</m:t>
                        </m:r>
                      </m:e>
                      <m:sub>
                        <m:r>
                          <a:rPr lang="en-IN" altLang="ko-KR" sz="1600" b="0" i="1" smtClean="0">
                            <a:latin typeface="Cambria Math" panose="02040503050406030204" pitchFamily="18" charset="0"/>
                            <a:cs typeface="Times New Roman" panose="02020603050405020304" pitchFamily="18" charset="0"/>
                          </a:rPr>
                          <m:t>𝑡𝑒</m:t>
                        </m:r>
                      </m:sub>
                    </m:sSub>
                    <m:d>
                      <m:dPr>
                        <m:ctrlPr>
                          <a:rPr lang="en-IN" altLang="ko-KR" sz="1600" b="0" i="1" smtClean="0">
                            <a:latin typeface="Cambria Math" panose="02040503050406030204" pitchFamily="18" charset="0"/>
                            <a:cs typeface="Times New Roman" panose="02020603050405020304" pitchFamily="18" charset="0"/>
                          </a:rPr>
                        </m:ctrlPr>
                      </m:dPr>
                      <m:e>
                        <m:r>
                          <a:rPr lang="en-IN" altLang="ko-KR" sz="1600" b="0" i="1" smtClean="0">
                            <a:latin typeface="Cambria Math" panose="02040503050406030204" pitchFamily="18" charset="0"/>
                            <a:cs typeface="Times New Roman" panose="02020603050405020304" pitchFamily="18" charset="0"/>
                          </a:rPr>
                          <m:t>𝑛</m:t>
                        </m:r>
                      </m:e>
                    </m:d>
                  </m:oMath>
                </a14:m>
                <a:r>
                  <a:rPr lang="en-IN" altLang="ko-KR" sz="1600" dirty="0" smtClean="0">
                    <a:latin typeface="Times New Roman" panose="02020603050405020304" pitchFamily="18" charset="0"/>
                    <a:cs typeface="Times New Roman" panose="02020603050405020304" pitchFamily="18" charset="0"/>
                  </a:rPr>
                  <a:t>) of the test dataset.</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Normalize </a:t>
                </a:r>
                <a:r>
                  <a:rPr lang="en-IN" altLang="ko-KR" sz="1600"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en-IN" altLang="ko-KR" sz="160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𝑥</m:t>
                        </m:r>
                      </m:e>
                      <m:sub>
                        <m:r>
                          <a:rPr lang="en-IN" altLang="ko-KR" sz="1600" b="0" i="1" smtClean="0">
                            <a:latin typeface="Cambria Math" panose="02040503050406030204" pitchFamily="18" charset="0"/>
                            <a:cs typeface="Times New Roman" panose="02020603050405020304" pitchFamily="18" charset="0"/>
                          </a:rPr>
                          <m:t>𝑡𝑒</m:t>
                        </m:r>
                      </m:sub>
                    </m:sSub>
                    <m:d>
                      <m:dPr>
                        <m:ctrlPr>
                          <a:rPr lang="en-IN" altLang="ko-KR" sz="1600" i="1">
                            <a:latin typeface="Cambria Math" panose="02040503050406030204" pitchFamily="18" charset="0"/>
                            <a:cs typeface="Times New Roman" panose="02020603050405020304" pitchFamily="18" charset="0"/>
                          </a:rPr>
                        </m:ctrlPr>
                      </m:dPr>
                      <m:e>
                        <m:r>
                          <a:rPr lang="en-IN" altLang="ko-KR" sz="1600" i="1">
                            <a:latin typeface="Cambria Math" panose="02040503050406030204" pitchFamily="18" charset="0"/>
                            <a:cs typeface="Times New Roman" panose="02020603050405020304" pitchFamily="18" charset="0"/>
                          </a:rPr>
                          <m:t>𝑛</m:t>
                        </m:r>
                      </m:e>
                    </m:d>
                    <m:r>
                      <a:rPr lang="en-IN" altLang="ko-KR" sz="1600" b="0" i="1" smtClean="0">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using the same normalizing factor as training max(</a:t>
                </a:r>
                <a14:m>
                  <m:oMath xmlns:m="http://schemas.openxmlformats.org/officeDocument/2006/math">
                    <m:sSub>
                      <m:sSubPr>
                        <m:ctrlPr>
                          <a:rPr lang="en-IN" sz="1600" i="1" smtClean="0">
                            <a:latin typeface="Cambria Math" panose="02040503050406030204" pitchFamily="18" charset="0"/>
                            <a:cs typeface="Times New Roman" panose="02020603050405020304" pitchFamily="18" charset="0"/>
                          </a:rPr>
                        </m:ctrlPr>
                      </m:sSubPr>
                      <m:e>
                        <m:r>
                          <a:rPr lang="en-IN" sz="1600" b="0" i="1" smtClean="0">
                            <a:latin typeface="Cambria Math" panose="02040503050406030204" pitchFamily="18" charset="0"/>
                            <a:cs typeface="Times New Roman" panose="02020603050405020304" pitchFamily="18" charset="0"/>
                          </a:rPr>
                          <m:t>𝑋</m:t>
                        </m:r>
                      </m:e>
                      <m:sub>
                        <m:r>
                          <a:rPr lang="en-IN" sz="1600" b="0" i="1" smtClean="0">
                            <a:latin typeface="Cambria Math" panose="02040503050406030204" pitchFamily="18" charset="0"/>
                            <a:cs typeface="Times New Roman" panose="02020603050405020304" pitchFamily="18" charset="0"/>
                          </a:rPr>
                          <m:t>𝑡𝑟</m:t>
                        </m:r>
                      </m:sub>
                    </m:sSub>
                  </m:oMath>
                </a14:m>
                <a:r>
                  <a:rPr lang="en-IN" sz="1600" dirty="0" smtClean="0">
                    <a:latin typeface="Times New Roman" panose="02020603050405020304" pitchFamily="18" charset="0"/>
                    <a:cs typeface="Times New Roman" panose="02020603050405020304" pitchFamily="18" charset="0"/>
                  </a:rPr>
                  <a:t>). </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Use this </a:t>
                </a:r>
                <a14:m>
                  <m:oMath xmlns:m="http://schemas.openxmlformats.org/officeDocument/2006/math">
                    <m:f>
                      <m:fPr>
                        <m:ctrlPr>
                          <a:rPr lang="en-IN" altLang="ko-KR" sz="1600" i="1">
                            <a:latin typeface="Cambria Math" panose="02040503050406030204" pitchFamily="18" charset="0"/>
                            <a:cs typeface="Times New Roman" panose="02020603050405020304" pitchFamily="18" charset="0"/>
                          </a:rPr>
                        </m:ctrlPr>
                      </m:fPr>
                      <m:num>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𝑥</m:t>
                            </m:r>
                          </m:e>
                          <m:sub>
                            <m:r>
                              <a:rPr lang="en-IN" altLang="ko-KR" sz="1600" i="1">
                                <a:latin typeface="Cambria Math" panose="02040503050406030204" pitchFamily="18" charset="0"/>
                                <a:cs typeface="Times New Roman" panose="02020603050405020304" pitchFamily="18" charset="0"/>
                              </a:rPr>
                              <m:t>𝑡</m:t>
                            </m:r>
                            <m:r>
                              <a:rPr lang="en-IN" altLang="ko-KR" sz="1600" b="0" i="1" smtClean="0">
                                <a:latin typeface="Cambria Math" panose="02040503050406030204" pitchFamily="18" charset="0"/>
                                <a:cs typeface="Times New Roman" panose="02020603050405020304" pitchFamily="18" charset="0"/>
                              </a:rPr>
                              <m:t>𝑒</m:t>
                            </m:r>
                          </m:sub>
                        </m:sSub>
                        <m:r>
                          <a:rPr lang="en-IN" altLang="ko-KR" sz="1600" i="1">
                            <a:latin typeface="Cambria Math" panose="02040503050406030204" pitchFamily="18" charset="0"/>
                            <a:cs typeface="Times New Roman" panose="02020603050405020304" pitchFamily="18" charset="0"/>
                          </a:rPr>
                          <m:t>(</m:t>
                        </m:r>
                        <m:r>
                          <a:rPr lang="en-IN" altLang="ko-KR" sz="1600" i="1">
                            <a:latin typeface="Cambria Math" panose="02040503050406030204" pitchFamily="18" charset="0"/>
                            <a:cs typeface="Times New Roman" panose="02020603050405020304" pitchFamily="18" charset="0"/>
                          </a:rPr>
                          <m:t>𝑛</m:t>
                        </m:r>
                        <m:r>
                          <a:rPr lang="en-IN" altLang="ko-KR" sz="1600" i="1">
                            <a:latin typeface="Cambria Math" panose="02040503050406030204" pitchFamily="18" charset="0"/>
                            <a:cs typeface="Times New Roman" panose="02020603050405020304" pitchFamily="18" charset="0"/>
                          </a:rPr>
                          <m:t>)</m:t>
                        </m:r>
                      </m:num>
                      <m:den>
                        <m:r>
                          <m:rPr>
                            <m:sty m:val="p"/>
                          </m:rPr>
                          <a:rPr lang="en-IN" altLang="ko-KR" sz="1600">
                            <a:latin typeface="Cambria Math" panose="02040503050406030204" pitchFamily="18" charset="0"/>
                            <a:cs typeface="Times New Roman" panose="02020603050405020304" pitchFamily="18" charset="0"/>
                          </a:rPr>
                          <m:t>max</m:t>
                        </m:r>
                        <m:r>
                          <a:rPr lang="en-IN" altLang="ko-KR" sz="1600" i="1">
                            <a:latin typeface="Cambria Math" panose="02040503050406030204" pitchFamily="18" charset="0"/>
                            <a:cs typeface="Times New Roman" panose="02020603050405020304" pitchFamily="18" charset="0"/>
                          </a:rPr>
                          <m:t>⁡(</m:t>
                        </m:r>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𝑋</m:t>
                            </m:r>
                          </m:e>
                          <m:sub>
                            <m:r>
                              <a:rPr lang="en-IN" altLang="ko-KR" sz="1600" i="1">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den>
                    </m:f>
                  </m:oMath>
                </a14:m>
                <a:r>
                  <a:rPr lang="en-IN" sz="1600" dirty="0" smtClean="0">
                    <a:latin typeface="Times New Roman" panose="02020603050405020304" pitchFamily="18" charset="0"/>
                    <a:cs typeface="Times New Roman" panose="02020603050405020304" pitchFamily="18" charset="0"/>
                  </a:rPr>
                  <a:t> as the network input and predict the output using the trained network.</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 The output is then multiplied with </a:t>
                </a:r>
                <a14:m>
                  <m:oMath xmlns:m="http://schemas.openxmlformats.org/officeDocument/2006/math">
                    <m:r>
                      <m:rPr>
                        <m:sty m:val="p"/>
                      </m:rPr>
                      <a:rPr lang="en-IN" altLang="ko-KR" sz="1600">
                        <a:latin typeface="Cambria Math" panose="02040503050406030204" pitchFamily="18" charset="0"/>
                        <a:cs typeface="Times New Roman" panose="02020603050405020304" pitchFamily="18" charset="0"/>
                      </a:rPr>
                      <m:t>max</m:t>
                    </m:r>
                    <m:r>
                      <a:rPr lang="en-IN" altLang="ko-KR" sz="1600" i="1">
                        <a:latin typeface="Cambria Math" panose="02040503050406030204" pitchFamily="18" charset="0"/>
                        <a:cs typeface="Times New Roman" panose="02020603050405020304" pitchFamily="18" charset="0"/>
                      </a:rPr>
                      <m:t>⁡(</m:t>
                    </m:r>
                    <m:sSub>
                      <m:sSubPr>
                        <m:ctrlPr>
                          <a:rPr lang="en-IN" altLang="ko-KR" sz="1600" i="1">
                            <a:latin typeface="Cambria Math" panose="02040503050406030204" pitchFamily="18" charset="0"/>
                            <a:cs typeface="Times New Roman" panose="02020603050405020304" pitchFamily="18" charset="0"/>
                          </a:rPr>
                        </m:ctrlPr>
                      </m:sSubPr>
                      <m:e>
                        <m:r>
                          <a:rPr lang="en-IN" altLang="ko-KR" sz="1600" i="1">
                            <a:latin typeface="Cambria Math" panose="02040503050406030204" pitchFamily="18" charset="0"/>
                            <a:cs typeface="Times New Roman" panose="02020603050405020304" pitchFamily="18" charset="0"/>
                          </a:rPr>
                          <m:t>𝑋</m:t>
                        </m:r>
                      </m:e>
                      <m:sub>
                        <m:r>
                          <a:rPr lang="en-IN" altLang="ko-KR" sz="1600" i="1">
                            <a:latin typeface="Cambria Math" panose="02040503050406030204" pitchFamily="18" charset="0"/>
                            <a:cs typeface="Times New Roman" panose="02020603050405020304" pitchFamily="18" charset="0"/>
                          </a:rPr>
                          <m:t>𝑡𝑟</m:t>
                        </m:r>
                      </m:sub>
                    </m:sSub>
                    <m:r>
                      <a:rPr lang="en-IN" altLang="ko-KR" sz="1600" i="1">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 to obtain the predicted PA output </a:t>
                </a:r>
                <a:r>
                  <a:rPr lang="en-IN" altLang="ko-KR" sz="1600" dirty="0">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IN" altLang="ko-KR" sz="1600" i="1" smtClean="0">
                            <a:latin typeface="Cambria Math" panose="02040503050406030204" pitchFamily="18" charset="0"/>
                            <a:cs typeface="Times New Roman" panose="02020603050405020304" pitchFamily="18" charset="0"/>
                          </a:rPr>
                        </m:ctrlPr>
                      </m:accPr>
                      <m:e>
                        <m:sSub>
                          <m:sSubPr>
                            <m:ctrlPr>
                              <a:rPr lang="en-IN" altLang="ko-KR" sz="1600" i="1" smtClean="0">
                                <a:latin typeface="Cambria Math" panose="02040503050406030204" pitchFamily="18" charset="0"/>
                                <a:cs typeface="Times New Roman" panose="02020603050405020304" pitchFamily="18" charset="0"/>
                              </a:rPr>
                            </m:ctrlPr>
                          </m:sSubPr>
                          <m:e>
                            <m:r>
                              <a:rPr lang="en-IN" altLang="ko-KR" sz="1600" b="0" i="1" smtClean="0">
                                <a:latin typeface="Cambria Math" panose="02040503050406030204" pitchFamily="18" charset="0"/>
                                <a:cs typeface="Times New Roman" panose="02020603050405020304" pitchFamily="18" charset="0"/>
                              </a:rPr>
                              <m:t>𝑦</m:t>
                            </m:r>
                          </m:e>
                          <m:sub>
                            <m:r>
                              <a:rPr lang="en-IN" altLang="ko-KR" sz="1600" b="0" i="1" smtClean="0">
                                <a:latin typeface="Cambria Math" panose="02040503050406030204" pitchFamily="18" charset="0"/>
                                <a:cs typeface="Times New Roman" panose="02020603050405020304" pitchFamily="18" charset="0"/>
                              </a:rPr>
                              <m:t>𝑡𝑒</m:t>
                            </m:r>
                          </m:sub>
                        </m:sSub>
                      </m:e>
                    </m:acc>
                    <m:d>
                      <m:dPr>
                        <m:ctrlPr>
                          <a:rPr lang="en-IN" altLang="ko-KR" sz="1600" i="1">
                            <a:latin typeface="Cambria Math" panose="02040503050406030204" pitchFamily="18" charset="0"/>
                            <a:cs typeface="Times New Roman" panose="02020603050405020304" pitchFamily="18" charset="0"/>
                          </a:rPr>
                        </m:ctrlPr>
                      </m:dPr>
                      <m:e>
                        <m:r>
                          <a:rPr lang="en-IN" altLang="ko-KR" sz="1600" i="1">
                            <a:latin typeface="Cambria Math" panose="02040503050406030204" pitchFamily="18" charset="0"/>
                            <a:cs typeface="Times New Roman" panose="02020603050405020304" pitchFamily="18" charset="0"/>
                          </a:rPr>
                          <m:t>𝑛</m:t>
                        </m:r>
                      </m:e>
                    </m:d>
                    <m:r>
                      <a:rPr lang="en-IN" altLang="ko-KR" sz="1600" i="1">
                        <a:latin typeface="Cambria Math" panose="02040503050406030204" pitchFamily="18" charset="0"/>
                        <a:cs typeface="Times New Roman" panose="02020603050405020304" pitchFamily="18" charset="0"/>
                      </a:rPr>
                      <m:t>)</m:t>
                    </m:r>
                  </m:oMath>
                </a14:m>
                <a:r>
                  <a:rPr lang="en-IN" sz="1600" dirty="0" smtClean="0">
                    <a:latin typeface="Times New Roman" panose="02020603050405020304" pitchFamily="18" charset="0"/>
                    <a:cs typeface="Times New Roman" panose="02020603050405020304" pitchFamily="18" charset="0"/>
                  </a:rPr>
                  <a:t>.</a:t>
                </a:r>
              </a:p>
            </p:txBody>
          </p:sp>
        </mc:Choice>
        <mc:Fallback xmlns="">
          <p:sp>
            <p:nvSpPr>
              <p:cNvPr id="8" name="Content Placeholder 1"/>
              <p:cNvSpPr txBox="1">
                <a:spLocks noRot="1" noChangeAspect="1" noMove="1" noResize="1" noEditPoints="1" noAdjustHandles="1" noChangeArrowheads="1" noChangeShapeType="1" noTextEdit="1"/>
              </p:cNvSpPr>
              <p:nvPr/>
            </p:nvSpPr>
            <p:spPr>
              <a:xfrm>
                <a:off x="729797" y="3579281"/>
                <a:ext cx="5671004" cy="2490594"/>
              </a:xfrm>
              <a:prstGeom prst="rect">
                <a:avLst/>
              </a:prstGeom>
              <a:blipFill>
                <a:blip r:embed="rId4"/>
                <a:stretch>
                  <a:fillRect l="-1931" t="-730"/>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114737120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Results – </a:t>
            </a:r>
            <a:r>
              <a:rPr lang="en-US" sz="2670" dirty="0" smtClean="0">
                <a:solidFill>
                  <a:srgbClr val="FFFFFF"/>
                </a:solidFill>
                <a:latin typeface="SamsungOne 800C" panose="020B0906030303020204" pitchFamily="34" charset="0"/>
              </a:rPr>
              <a:t>Dataset and Metrics</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sp>
        <p:nvSpPr>
          <p:cNvPr id="12" name="Content Placeholder 1"/>
          <p:cNvSpPr txBox="1">
            <a:spLocks/>
          </p:cNvSpPr>
          <p:nvPr/>
        </p:nvSpPr>
        <p:spPr>
          <a:xfrm>
            <a:off x="729796" y="1232320"/>
            <a:ext cx="5949677" cy="2355611"/>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Datasets</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Training set – 183964.</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Testing set – 40000.</a:t>
            </a:r>
          </a:p>
          <a:p>
            <a:pPr lvl="2"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1 – 20000 samples and 20000 – 40000 samples diff avg power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Testing set 2 – 40000.</a:t>
            </a:r>
          </a:p>
          <a:p>
            <a:pPr lvl="2" latinLnBrk="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1 – 20000 samples and 20000 – 40000 samples diff avg </a:t>
            </a:r>
            <a:r>
              <a:rPr lang="en-IN" sz="1600" dirty="0" smtClean="0">
                <a:latin typeface="Times New Roman" panose="02020603050405020304" pitchFamily="18" charset="0"/>
                <a:cs typeface="Times New Roman" panose="02020603050405020304" pitchFamily="18" charset="0"/>
              </a:rPr>
              <a:t>power</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Testing set 3 – 65536.</a:t>
            </a:r>
          </a:p>
          <a:p>
            <a:pPr lvl="1" latinLnBrk="0">
              <a:buFont typeface="Wingdings" panose="05000000000000000000" pitchFamily="2" charset="2"/>
              <a:buChar char="Ø"/>
            </a:pPr>
            <a:r>
              <a:rPr lang="en-IN" sz="1600" dirty="0" smtClean="0">
                <a:latin typeface="Times New Roman" panose="02020603050405020304" pitchFamily="18" charset="0"/>
                <a:cs typeface="Times New Roman" panose="02020603050405020304" pitchFamily="18" charset="0"/>
              </a:rPr>
              <a:t>Testing set 4 – 65536.</a:t>
            </a:r>
          </a:p>
        </p:txBody>
      </p:sp>
      <p:sp>
        <p:nvSpPr>
          <p:cNvPr id="14" name="Content Placeholder 1"/>
          <p:cNvSpPr txBox="1">
            <a:spLocks/>
          </p:cNvSpPr>
          <p:nvPr/>
        </p:nvSpPr>
        <p:spPr>
          <a:xfrm>
            <a:off x="729796" y="3875372"/>
            <a:ext cx="5949677" cy="2355611"/>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NMSE</a:t>
            </a:r>
            <a:endParaRPr lang="en-IN" altLang="ko-KR" sz="16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2"/>
          <a:stretch>
            <a:fillRect/>
          </a:stretch>
        </p:blipFill>
        <p:spPr>
          <a:xfrm>
            <a:off x="1898468" y="4386030"/>
            <a:ext cx="3243147" cy="1420039"/>
          </a:xfrm>
          <a:prstGeom prst="rect">
            <a:avLst/>
          </a:prstGeom>
        </p:spPr>
      </p:pic>
      <p:sp>
        <p:nvSpPr>
          <p:cNvPr id="17" name="Content Placeholder 1"/>
          <p:cNvSpPr txBox="1">
            <a:spLocks/>
          </p:cNvSpPr>
          <p:nvPr/>
        </p:nvSpPr>
        <p:spPr>
          <a:xfrm>
            <a:off x="6995614" y="836023"/>
            <a:ext cx="4865462" cy="5791200"/>
          </a:xfrm>
          <a:prstGeom prst="rect">
            <a:avLst/>
          </a:prstGeom>
          <a:solidFill>
            <a:schemeClr val="tx2">
              <a:lumMod val="20000"/>
              <a:lumOff val="80000"/>
            </a:schemeClr>
          </a:solidFill>
          <a:ln>
            <a:solidFill>
              <a:schemeClr val="tx1"/>
            </a:solidFill>
          </a:ln>
        </p:spPr>
        <p:txBody>
          <a:bodyPr vert="horz" lIns="0" tIns="39832" rIns="79659" bIns="39832" rtlCol="0">
            <a:noAutofit/>
          </a:bodyPr>
          <a:lstStyle>
            <a:lvl1pPr marL="199164" indent="-199164" algn="l" defTabSz="914400" rtl="0" eaLnBrk="1" latinLnBrk="1" hangingPunct="1">
              <a:lnSpc>
                <a:spcPct val="100000"/>
              </a:lnSpc>
              <a:spcBef>
                <a:spcPts val="328"/>
              </a:spcBef>
              <a:spcAft>
                <a:spcPts val="0"/>
              </a:spcAft>
              <a:buClr>
                <a:schemeClr val="accent1"/>
              </a:buClr>
              <a:buSzPct val="100000"/>
              <a:buFont typeface="Wingdings" pitchFamily="2" charset="2"/>
              <a:buChar char="§"/>
              <a:defRPr sz="1500" kern="1200">
                <a:solidFill>
                  <a:schemeClr val="tx1"/>
                </a:solidFill>
                <a:latin typeface="+mn-ea"/>
                <a:ea typeface="+mn-ea"/>
                <a:cs typeface="+mn-cs"/>
              </a:defRPr>
            </a:lvl1pPr>
            <a:lvl2pPr marL="398323" indent="-199164" algn="l" defTabSz="914400" rtl="0" eaLnBrk="1" latinLnBrk="1" hangingPunct="1">
              <a:lnSpc>
                <a:spcPct val="100000"/>
              </a:lnSpc>
              <a:spcBef>
                <a:spcPts val="328"/>
              </a:spcBef>
              <a:spcAft>
                <a:spcPts val="0"/>
              </a:spcAft>
              <a:buClr>
                <a:schemeClr val="tx1">
                  <a:lumMod val="50000"/>
                  <a:lumOff val="50000"/>
                </a:schemeClr>
              </a:buClr>
              <a:buSzPct val="100000"/>
              <a:buFont typeface="Arial" pitchFamily="34" charset="0"/>
              <a:buChar char="-"/>
              <a:defRPr lang="en-US" altLang="en-US" sz="1500" kern="1200" dirty="0" smtClean="0">
                <a:solidFill>
                  <a:schemeClr val="tx1"/>
                </a:solidFill>
                <a:latin typeface="Arial" pitchFamily="34" charset="0"/>
                <a:ea typeface="+mn-ea"/>
                <a:cs typeface="Arial" pitchFamily="34" charset="0"/>
              </a:defRPr>
            </a:lvl2pPr>
            <a:lvl3pPr marL="597485" indent="-199164" algn="l" defTabSz="914400" rtl="0" eaLnBrk="1" latinLnBrk="1" hangingPunct="1">
              <a:lnSpc>
                <a:spcPct val="100000"/>
              </a:lnSpc>
              <a:spcBef>
                <a:spcPts val="328"/>
              </a:spcBef>
              <a:spcAft>
                <a:spcPts val="0"/>
              </a:spcAft>
              <a:buClr>
                <a:schemeClr val="accent1"/>
              </a:buClr>
              <a:buFont typeface="Arial" pitchFamily="34" charset="0"/>
              <a:buChar char="•"/>
              <a:defRPr sz="1500" kern="1200">
                <a:solidFill>
                  <a:schemeClr val="tx1"/>
                </a:solidFill>
                <a:latin typeface="+mn-ea"/>
                <a:ea typeface="+mn-ea"/>
                <a:cs typeface="+mn-cs"/>
              </a:defRPr>
            </a:lvl3pPr>
            <a:lvl4pPr marL="796648" indent="-199164" algn="l" defTabSz="914400" rtl="0" eaLnBrk="1" latinLnBrk="1" hangingPunct="1">
              <a:lnSpc>
                <a:spcPct val="100000"/>
              </a:lnSpc>
              <a:spcBef>
                <a:spcPts val="328"/>
              </a:spcBef>
              <a:spcAft>
                <a:spcPts val="0"/>
              </a:spcAft>
              <a:buClr>
                <a:schemeClr val="tx1">
                  <a:lumMod val="50000"/>
                  <a:lumOff val="50000"/>
                </a:schemeClr>
              </a:buClr>
              <a:buFont typeface="Wingdings" pitchFamily="2" charset="2"/>
              <a:buChar char="§"/>
              <a:defRPr sz="1500" kern="1200">
                <a:solidFill>
                  <a:schemeClr val="tx1"/>
                </a:solidFill>
                <a:latin typeface="+mn-ea"/>
                <a:ea typeface="+mn-ea"/>
                <a:cs typeface="+mn-cs"/>
              </a:defRPr>
            </a:lvl4pPr>
            <a:lvl5pPr marL="995809" indent="-199164" algn="l" defTabSz="914400" rtl="0" eaLnBrk="1" latinLnBrk="1" hangingPunct="1">
              <a:lnSpc>
                <a:spcPct val="100000"/>
              </a:lnSpc>
              <a:spcBef>
                <a:spcPts val="328"/>
              </a:spcBef>
              <a:spcAft>
                <a:spcPts val="0"/>
              </a:spcAft>
              <a:buClr>
                <a:schemeClr val="tx1">
                  <a:lumMod val="50000"/>
                  <a:lumOff val="50000"/>
                </a:schemeClr>
              </a:buClr>
              <a:buFont typeface="Arial" pitchFamily="34" charset="0"/>
              <a:buChar char="•"/>
              <a:defRPr sz="15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atinLnBrk="0">
              <a:buFont typeface="Wingdings" panose="05000000000000000000" pitchFamily="2" charset="2"/>
              <a:buChar char="Ø"/>
            </a:pPr>
            <a:r>
              <a:rPr lang="en-IN" altLang="ko-KR" sz="1600" b="1" dirty="0" smtClean="0">
                <a:latin typeface="Times New Roman" panose="02020603050405020304" pitchFamily="18" charset="0"/>
                <a:cs typeface="Times New Roman" panose="02020603050405020304" pitchFamily="18" charset="0"/>
              </a:rPr>
              <a:t>ACEPR</a:t>
            </a: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Step 1</a:t>
            </a:r>
          </a:p>
          <a:p>
            <a:pPr marL="199159" lvl="1" indent="0" latinLnBrk="0">
              <a:buNone/>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Step 2</a:t>
            </a:r>
          </a:p>
          <a:p>
            <a:pPr lvl="1" latinLnBrk="0">
              <a:buFont typeface="Wingdings" panose="05000000000000000000" pitchFamily="2" charset="2"/>
              <a:buChar char="Ø"/>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Step 3</a:t>
            </a: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smtClean="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endParaRPr lang="en-IN" altLang="ko-KR" sz="1600" dirty="0">
              <a:latin typeface="Times New Roman" panose="02020603050405020304" pitchFamily="18" charset="0"/>
              <a:cs typeface="Times New Roman" panose="02020603050405020304" pitchFamily="18" charset="0"/>
            </a:endParaRPr>
          </a:p>
          <a:p>
            <a:pPr lvl="1" latinLnBrk="0">
              <a:buFont typeface="Wingdings" panose="05000000000000000000" pitchFamily="2" charset="2"/>
              <a:buChar char="Ø"/>
            </a:pPr>
            <a:r>
              <a:rPr lang="en-IN" altLang="ko-KR" sz="1600" dirty="0" smtClean="0">
                <a:latin typeface="Times New Roman" panose="02020603050405020304" pitchFamily="18" charset="0"/>
                <a:cs typeface="Times New Roman" panose="02020603050405020304" pitchFamily="18" charset="0"/>
              </a:rPr>
              <a:t>Step 4</a:t>
            </a:r>
            <a:endParaRPr lang="en-IN" altLang="ko-KR" sz="16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3"/>
          <a:stretch>
            <a:fillRect/>
          </a:stretch>
        </p:blipFill>
        <p:spPr>
          <a:xfrm>
            <a:off x="8046665" y="1096591"/>
            <a:ext cx="1280216" cy="584736"/>
          </a:xfrm>
          <a:prstGeom prst="rect">
            <a:avLst/>
          </a:prstGeom>
        </p:spPr>
      </p:pic>
      <p:pic>
        <p:nvPicPr>
          <p:cNvPr id="19" name="Picture 18"/>
          <p:cNvPicPr>
            <a:picLocks noChangeAspect="1"/>
          </p:cNvPicPr>
          <p:nvPr/>
        </p:nvPicPr>
        <p:blipFill>
          <a:blip r:embed="rId4"/>
          <a:stretch>
            <a:fillRect/>
          </a:stretch>
        </p:blipFill>
        <p:spPr>
          <a:xfrm>
            <a:off x="8046665" y="1798961"/>
            <a:ext cx="3631993" cy="1823802"/>
          </a:xfrm>
          <a:prstGeom prst="rect">
            <a:avLst/>
          </a:prstGeom>
        </p:spPr>
      </p:pic>
      <p:pic>
        <p:nvPicPr>
          <p:cNvPr id="20" name="Picture 19"/>
          <p:cNvPicPr>
            <a:picLocks noChangeAspect="1"/>
          </p:cNvPicPr>
          <p:nvPr/>
        </p:nvPicPr>
        <p:blipFill>
          <a:blip r:embed="rId5"/>
          <a:stretch>
            <a:fillRect/>
          </a:stretch>
        </p:blipFill>
        <p:spPr>
          <a:xfrm>
            <a:off x="8046665" y="3696810"/>
            <a:ext cx="1565632" cy="1386703"/>
          </a:xfrm>
          <a:prstGeom prst="rect">
            <a:avLst/>
          </a:prstGeom>
        </p:spPr>
      </p:pic>
      <p:pic>
        <p:nvPicPr>
          <p:cNvPr id="21" name="Picture 20"/>
          <p:cNvPicPr>
            <a:picLocks noChangeAspect="1"/>
          </p:cNvPicPr>
          <p:nvPr/>
        </p:nvPicPr>
        <p:blipFill>
          <a:blip r:embed="rId6"/>
          <a:stretch>
            <a:fillRect/>
          </a:stretch>
        </p:blipFill>
        <p:spPr>
          <a:xfrm>
            <a:off x="8046665" y="5164385"/>
            <a:ext cx="2496602" cy="1162458"/>
          </a:xfrm>
          <a:prstGeom prst="rect">
            <a:avLst/>
          </a:prstGeom>
        </p:spPr>
      </p:pic>
    </p:spTree>
    <p:extLst>
      <p:ext uri="{BB962C8B-B14F-4D97-AF65-F5344CB8AC3E}">
        <p14:creationId xmlns:p14="http://schemas.microsoft.com/office/powerpoint/2010/main" val="340200917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34946" y="111882"/>
            <a:ext cx="10916531" cy="5087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lang="en-US" sz="2670" noProof="0" dirty="0" smtClean="0">
                <a:solidFill>
                  <a:srgbClr val="FFFFFF"/>
                </a:solidFill>
                <a:latin typeface="SamsungOne 800C" panose="020B0906030303020204" pitchFamily="34" charset="0"/>
              </a:rPr>
              <a:t>Results – </a:t>
            </a:r>
            <a:r>
              <a:rPr lang="en-US" sz="2670" dirty="0" smtClean="0">
                <a:solidFill>
                  <a:srgbClr val="FFFFFF"/>
                </a:solidFill>
                <a:latin typeface="SamsungOne 800C" panose="020B0906030303020204" pitchFamily="34" charset="0"/>
              </a:rPr>
              <a:t>Performance Metrics (NMSE and ACEPR) and Complexity Analysis</a:t>
            </a:r>
            <a:endParaRPr kumimoji="0" lang="en-IN" sz="4400" b="0" i="0" u="none" strike="noStrike" kern="1200" cap="none" spc="0" normalizeH="0" baseline="0" noProof="0" dirty="0" smtClean="0">
              <a:ln>
                <a:noFill/>
              </a:ln>
              <a:solidFill>
                <a:prstClr val="black"/>
              </a:solidFill>
              <a:effectLst/>
              <a:uLnTx/>
              <a:uFillTx/>
              <a:latin typeface="Calibri Light" panose="020F0302020204030204"/>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562715051"/>
              </p:ext>
            </p:extLst>
          </p:nvPr>
        </p:nvGraphicFramePr>
        <p:xfrm>
          <a:off x="670561" y="1158238"/>
          <a:ext cx="4977949" cy="3840036"/>
        </p:xfrm>
        <a:graphic>
          <a:graphicData uri="http://schemas.openxmlformats.org/drawingml/2006/table">
            <a:tbl>
              <a:tblPr firstRow="1" bandRow="1">
                <a:tableStyleId>{6E25E649-3F16-4E02-A733-19D2CDBF48F0}</a:tableStyleId>
              </a:tblPr>
              <a:tblGrid>
                <a:gridCol w="1717698">
                  <a:extLst>
                    <a:ext uri="{9D8B030D-6E8A-4147-A177-3AD203B41FA5}">
                      <a16:colId xmlns:a16="http://schemas.microsoft.com/office/drawing/2014/main" val="2403661757"/>
                    </a:ext>
                  </a:extLst>
                </a:gridCol>
                <a:gridCol w="1717698">
                  <a:extLst>
                    <a:ext uri="{9D8B030D-6E8A-4147-A177-3AD203B41FA5}">
                      <a16:colId xmlns:a16="http://schemas.microsoft.com/office/drawing/2014/main" val="3098569966"/>
                    </a:ext>
                  </a:extLst>
                </a:gridCol>
                <a:gridCol w="1542553">
                  <a:extLst>
                    <a:ext uri="{9D8B030D-6E8A-4147-A177-3AD203B41FA5}">
                      <a16:colId xmlns:a16="http://schemas.microsoft.com/office/drawing/2014/main" val="3067922136"/>
                    </a:ext>
                  </a:extLst>
                </a:gridCol>
              </a:tblGrid>
              <a:tr h="439116">
                <a:tc>
                  <a:txBody>
                    <a:bodyPr/>
                    <a:lstStyle/>
                    <a:p>
                      <a:pPr algn="ctr" latinLnBrk="0"/>
                      <a:r>
                        <a:rPr lang="en-IN" sz="1600" dirty="0" smtClean="0">
                          <a:latin typeface="Times New Roman" panose="02020603050405020304" pitchFamily="18" charset="0"/>
                          <a:cs typeface="Times New Roman" panose="02020603050405020304" pitchFamily="18" charset="0"/>
                        </a:rPr>
                        <a:t>Dataset</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NMSE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ACEPR</a:t>
                      </a:r>
                      <a:r>
                        <a:rPr lang="en-IN" sz="1600" baseline="0" dirty="0" smtClean="0">
                          <a:solidFill>
                            <a:schemeClr val="bg1"/>
                          </a:solidFill>
                          <a:latin typeface="Times New Roman" panose="02020603050405020304" pitchFamily="18" charset="0"/>
                          <a:cs typeface="Times New Roman" panose="02020603050405020304" pitchFamily="18" charset="0"/>
                        </a:rPr>
                        <a:t> (dB)</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470074483"/>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Train</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-32.1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-44.23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40987"/>
                  </a:ext>
                </a:extLst>
              </a:tr>
              <a:tr h="411904">
                <a:tc>
                  <a:txBody>
                    <a:bodyPr/>
                    <a:lstStyle/>
                    <a:p>
                      <a:pPr algn="ctr" latinLnBrk="0"/>
                      <a:r>
                        <a:rPr lang="en-IN" sz="1600" dirty="0" smtClean="0">
                          <a:latin typeface="Times New Roman" panose="02020603050405020304" pitchFamily="18" charset="0"/>
                          <a:cs typeface="Times New Roman" panose="02020603050405020304" pitchFamily="18" charset="0"/>
                        </a:rPr>
                        <a:t>Test</a:t>
                      </a:r>
                      <a:r>
                        <a:rPr lang="en-IN" sz="1600" baseline="0" dirty="0" smtClean="0">
                          <a:latin typeface="Times New Roman" panose="02020603050405020304" pitchFamily="18" charset="0"/>
                          <a:cs typeface="Times New Roman" panose="02020603050405020304" pitchFamily="18" charset="0"/>
                        </a:rPr>
                        <a:t> 1 – Complete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-33.56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-44.27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528064"/>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1 – Part 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-34.52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-46.12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7084901"/>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1 – Part 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-28.97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-43.52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531773"/>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2 – Complete</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-43.26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779438"/>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2 – Part 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-28.43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-42.71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619362"/>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2 – Part 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-30.3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-46.64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779209"/>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 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-33.71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-46.3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850915"/>
                  </a:ext>
                </a:extLst>
              </a:tr>
              <a:tr h="373627">
                <a:tc>
                  <a:txBody>
                    <a:bodyPr/>
                    <a:lstStyle/>
                    <a:p>
                      <a:pPr algn="ctr" latinLnBrk="0"/>
                      <a:r>
                        <a:rPr lang="en-IN" sz="1600" dirty="0" smtClean="0">
                          <a:latin typeface="Times New Roman" panose="02020603050405020304" pitchFamily="18" charset="0"/>
                          <a:cs typeface="Times New Roman" panose="02020603050405020304" pitchFamily="18" charset="0"/>
                        </a:rPr>
                        <a:t>Test</a:t>
                      </a:r>
                      <a:r>
                        <a:rPr lang="en-IN" sz="1600" baseline="0" dirty="0" smtClean="0">
                          <a:latin typeface="Times New Roman" panose="02020603050405020304" pitchFamily="18" charset="0"/>
                          <a:cs typeface="Times New Roman" panose="02020603050405020304" pitchFamily="18" charset="0"/>
                        </a:rPr>
                        <a:t> 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-33.33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-43.56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257091"/>
                  </a:ext>
                </a:extLst>
              </a:tr>
            </a:tbl>
          </a:graphicData>
        </a:graphic>
      </p:graphicFrame>
      <p:sp>
        <p:nvSpPr>
          <p:cNvPr id="9" name="Rectangle 8"/>
          <p:cNvSpPr/>
          <p:nvPr/>
        </p:nvSpPr>
        <p:spPr>
          <a:xfrm>
            <a:off x="7964479" y="5851435"/>
            <a:ext cx="3982065" cy="566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r>
              <a:rPr lang="en-IN" sz="2000" b="1" dirty="0" smtClean="0">
                <a:latin typeface="Times New Roman" panose="02020603050405020304" pitchFamily="18" charset="0"/>
                <a:cs typeface="Times New Roman" panose="02020603050405020304" pitchFamily="18" charset="0"/>
              </a:rPr>
              <a:t>20 % better compared to next best</a:t>
            </a:r>
            <a:endParaRPr lang="en-IN" sz="2000" b="1"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693144601"/>
              </p:ext>
            </p:extLst>
          </p:nvPr>
        </p:nvGraphicFramePr>
        <p:xfrm>
          <a:off x="7889965" y="1158237"/>
          <a:ext cx="4131095" cy="3983727"/>
        </p:xfrm>
        <a:graphic>
          <a:graphicData uri="http://schemas.openxmlformats.org/drawingml/2006/table">
            <a:tbl>
              <a:tblPr firstRow="1" bandRow="1">
                <a:tableStyleId>{6E25E649-3F16-4E02-A733-19D2CDBF48F0}</a:tableStyleId>
              </a:tblPr>
              <a:tblGrid>
                <a:gridCol w="759670">
                  <a:extLst>
                    <a:ext uri="{9D8B030D-6E8A-4147-A177-3AD203B41FA5}">
                      <a16:colId xmlns:a16="http://schemas.microsoft.com/office/drawing/2014/main" val="2403661757"/>
                    </a:ext>
                  </a:extLst>
                </a:gridCol>
                <a:gridCol w="791061">
                  <a:extLst>
                    <a:ext uri="{9D8B030D-6E8A-4147-A177-3AD203B41FA5}">
                      <a16:colId xmlns:a16="http://schemas.microsoft.com/office/drawing/2014/main" val="3098569966"/>
                    </a:ext>
                  </a:extLst>
                </a:gridCol>
                <a:gridCol w="897791">
                  <a:extLst>
                    <a:ext uri="{9D8B030D-6E8A-4147-A177-3AD203B41FA5}">
                      <a16:colId xmlns:a16="http://schemas.microsoft.com/office/drawing/2014/main" val="3067922136"/>
                    </a:ext>
                  </a:extLst>
                </a:gridCol>
                <a:gridCol w="892248">
                  <a:extLst>
                    <a:ext uri="{9D8B030D-6E8A-4147-A177-3AD203B41FA5}">
                      <a16:colId xmlns:a16="http://schemas.microsoft.com/office/drawing/2014/main" val="2272063534"/>
                    </a:ext>
                  </a:extLst>
                </a:gridCol>
                <a:gridCol w="790325">
                  <a:extLst>
                    <a:ext uri="{9D8B030D-6E8A-4147-A177-3AD203B41FA5}">
                      <a16:colId xmlns:a16="http://schemas.microsoft.com/office/drawing/2014/main" val="2024433937"/>
                    </a:ext>
                  </a:extLst>
                </a:gridCol>
              </a:tblGrid>
              <a:tr h="435429">
                <a:tc>
                  <a:txBody>
                    <a:bodyPr/>
                    <a:lstStyle/>
                    <a:p>
                      <a:pPr algn="ctr" latinLnBrk="0"/>
                      <a:r>
                        <a:rPr lang="en-IN" sz="1600" dirty="0" smtClean="0">
                          <a:latin typeface="Times New Roman" panose="02020603050405020304" pitchFamily="18" charset="0"/>
                          <a:cs typeface="Times New Roman" panose="02020603050405020304" pitchFamily="18" charset="0"/>
                        </a:rPr>
                        <a:t>Layer</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I/P Nodes</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O/P Nodes</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No. Layers</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latinLnBrk="0"/>
                      <a:r>
                        <a:rPr lang="en-IN" sz="1600" dirty="0" smtClean="0">
                          <a:solidFill>
                            <a:schemeClr val="bg1"/>
                          </a:solidFill>
                          <a:latin typeface="Times New Roman" panose="02020603050405020304" pitchFamily="18" charset="0"/>
                          <a:cs typeface="Times New Roman" panose="02020603050405020304" pitchFamily="18" charset="0"/>
                        </a:rPr>
                        <a:t>Real </a:t>
                      </a:r>
                      <a:r>
                        <a:rPr lang="en-IN" sz="1600" dirty="0" err="1" smtClean="0">
                          <a:solidFill>
                            <a:schemeClr val="bg1"/>
                          </a:solidFill>
                          <a:latin typeface="Times New Roman" panose="02020603050405020304" pitchFamily="18" charset="0"/>
                          <a:cs typeface="Times New Roman" panose="02020603050405020304" pitchFamily="18" charset="0"/>
                        </a:rPr>
                        <a:t>Mul</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470074483"/>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HL1</a:t>
                      </a:r>
                      <a:r>
                        <a:rPr lang="en-IN" sz="1600" baseline="0" dirty="0" smtClean="0">
                          <a:latin typeface="Times New Roman" panose="02020603050405020304" pitchFamily="18" charset="0"/>
                          <a:cs typeface="Times New Roman" panose="02020603050405020304" pitchFamily="18" charset="0"/>
                        </a:rPr>
                        <a:t> C</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36</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940987"/>
                  </a:ext>
                </a:extLst>
              </a:tr>
              <a:tr h="412351">
                <a:tc>
                  <a:txBody>
                    <a:bodyPr/>
                    <a:lstStyle/>
                    <a:p>
                      <a:pPr algn="ctr" latinLnBrk="0"/>
                      <a:r>
                        <a:rPr lang="en-IN" sz="1600" dirty="0" smtClean="0">
                          <a:latin typeface="Times New Roman" panose="02020603050405020304" pitchFamily="18" charset="0"/>
                          <a:cs typeface="Times New Roman" panose="02020603050405020304" pitchFamily="18" charset="0"/>
                        </a:rPr>
                        <a:t>HL1 P</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220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528064"/>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HL2 C</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9</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45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7084901"/>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HL2 P</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110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531773"/>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HL3</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27</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270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779438"/>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HL4</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0619362"/>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HL5</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779209"/>
                  </a:ext>
                </a:extLst>
              </a:tr>
              <a:tr h="374032">
                <a:tc>
                  <a:txBody>
                    <a:bodyPr/>
                    <a:lstStyle/>
                    <a:p>
                      <a:pPr algn="ctr" latinLnBrk="0"/>
                      <a:r>
                        <a:rPr lang="en-IN" sz="1600" dirty="0" smtClean="0">
                          <a:latin typeface="Times New Roman" panose="02020603050405020304" pitchFamily="18" charset="0"/>
                          <a:cs typeface="Times New Roman" panose="02020603050405020304" pitchFamily="18" charset="0"/>
                        </a:rPr>
                        <a:t>OL</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20</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1850915"/>
                  </a:ext>
                </a:extLst>
              </a:tr>
              <a:tr h="374032">
                <a:tc gridSpan="4">
                  <a:txBody>
                    <a:bodyPr/>
                    <a:lstStyle/>
                    <a:p>
                      <a:pPr algn="ctr" latinLnBrk="0"/>
                      <a:r>
                        <a:rPr lang="en-IN" sz="1600" dirty="0" smtClean="0">
                          <a:latin typeface="Times New Roman" panose="02020603050405020304" pitchFamily="18" charset="0"/>
                          <a:cs typeface="Times New Roman" panose="02020603050405020304" pitchFamily="18" charset="0"/>
                        </a:rPr>
                        <a:t>Total Real Multiplications</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0"/>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0"/>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0"/>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0"/>
                      <a:r>
                        <a:rPr lang="en-IN" sz="1600" dirty="0" smtClean="0">
                          <a:latin typeface="Times New Roman" panose="02020603050405020304" pitchFamily="18" charset="0"/>
                          <a:cs typeface="Times New Roman" panose="02020603050405020304" pitchFamily="18" charset="0"/>
                        </a:rPr>
                        <a:t>1101</a:t>
                      </a:r>
                      <a:endParaRPr lang="en-I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257091"/>
                  </a:ext>
                </a:extLst>
              </a:tr>
            </a:tbl>
          </a:graphicData>
        </a:graphic>
      </p:graphicFrame>
      <p:pic>
        <p:nvPicPr>
          <p:cNvPr id="2" name="Picture 1"/>
          <p:cNvPicPr>
            <a:picLocks noChangeAspect="1"/>
          </p:cNvPicPr>
          <p:nvPr/>
        </p:nvPicPr>
        <p:blipFill>
          <a:blip r:embed="rId2"/>
          <a:stretch>
            <a:fillRect/>
          </a:stretch>
        </p:blipFill>
        <p:spPr>
          <a:xfrm>
            <a:off x="1440311" y="5462950"/>
            <a:ext cx="4152900" cy="1343025"/>
          </a:xfrm>
          <a:prstGeom prst="rect">
            <a:avLst/>
          </a:prstGeom>
        </p:spPr>
      </p:pic>
    </p:spTree>
    <p:extLst>
      <p:ext uri="{BB962C8B-B14F-4D97-AF65-F5344CB8AC3E}">
        <p14:creationId xmlns:p14="http://schemas.microsoft.com/office/powerpoint/2010/main" val="416913440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8_Office 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lefonic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NG-Calibri, KOR-Gothic">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926EF64943671A4098419FECA2F2DC9E" ma:contentTypeVersion="0" ma:contentTypeDescription="새 문서를 만듭니다." ma:contentTypeScope="" ma:versionID="ce91d37a21ae08a9c1ab1afcda5d2400">
  <xsd:schema xmlns:xsd="http://www.w3.org/2001/XMLSchema" xmlns:xs="http://www.w3.org/2001/XMLSchema" xmlns:p="http://schemas.microsoft.com/office/2006/metadata/properties" targetNamespace="http://schemas.microsoft.com/office/2006/metadata/properties" ma:root="true" ma:fieldsID="98509c16e2068e4d5d0612c501c197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10FC69-63E4-4D20-90BB-6ACC81232D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892BF8E-080F-446D-BC70-480B3B532786}">
  <ds:schemaRefs>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B10EE1A-26D7-483E-819A-75B3AFFDC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61143</TotalTime>
  <Words>1525</Words>
  <Application>Microsoft Office PowerPoint</Application>
  <PresentationFormat>Widescreen</PresentationFormat>
  <Paragraphs>302</Paragraphs>
  <Slides>12</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vt:i4>
      </vt:variant>
    </vt:vector>
  </HeadingPairs>
  <TitlesOfParts>
    <vt:vector size="28" baseType="lpstr">
      <vt:lpstr>맑은 고딕</vt:lpstr>
      <vt:lpstr>Arial</vt:lpstr>
      <vt:lpstr>Batang</vt:lpstr>
      <vt:lpstr>Calibri</vt:lpstr>
      <vt:lpstr>Calibri Light</vt:lpstr>
      <vt:lpstr>Cambria Math</vt:lpstr>
      <vt:lpstr>Samsung Sharp Sans Bold</vt:lpstr>
      <vt:lpstr>SamsungOne 800C</vt:lpstr>
      <vt:lpstr>SamsungOneKoreanOTF 400</vt:lpstr>
      <vt:lpstr>SamsungOneKoreanOTF 700</vt:lpstr>
      <vt:lpstr>Times New Roman</vt:lpstr>
      <vt:lpstr>Wingdings</vt:lpstr>
      <vt:lpstr>맑은 고딕 (제목)</vt:lpstr>
      <vt:lpstr>8_Office 테마</vt:lpstr>
      <vt:lpstr>Telefonica</vt:lpstr>
      <vt:lpstr>디자인 사용자 지정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송대연/기술기획그룹(SR)/Senior Professional/삼성전자</dc:creator>
  <cp:lastModifiedBy>saikrishna.p</cp:lastModifiedBy>
  <cp:revision>1170</cp:revision>
  <dcterms:created xsi:type="dcterms:W3CDTF">2019-04-25T01:11:05Z</dcterms:created>
  <dcterms:modified xsi:type="dcterms:W3CDTF">2022-11-28T15:04:00Z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0x010100926EF64943671A4098419FECA2F2DC9E</vt:lpwstr>
  </property>
</Properties>
</file>